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0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70" r:id="rId3"/>
    <p:sldId id="275" r:id="rId4"/>
    <p:sldId id="276" r:id="rId5"/>
    <p:sldId id="263" r:id="rId6"/>
    <p:sldId id="260" r:id="rId7"/>
    <p:sldId id="259" r:id="rId8"/>
    <p:sldId id="277" r:id="rId9"/>
    <p:sldId id="272" r:id="rId10"/>
    <p:sldId id="273" r:id="rId11"/>
    <p:sldId id="257" r:id="rId12"/>
    <p:sldId id="266" r:id="rId13"/>
    <p:sldId id="261" r:id="rId14"/>
    <p:sldId id="269" r:id="rId15"/>
    <p:sldId id="262" r:id="rId16"/>
    <p:sldId id="264" r:id="rId17"/>
    <p:sldId id="265" r:id="rId18"/>
    <p:sldId id="271" r:id="rId19"/>
    <p:sldId id="274" r:id="rId20"/>
    <p:sldId id="258" r:id="rId21"/>
    <p:sldId id="26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thew Hansbury" initials="MJ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9" autoAdjust="0"/>
    <p:restoredTop sz="93202" autoAdjust="0"/>
  </p:normalViewPr>
  <p:slideViewPr>
    <p:cSldViewPr>
      <p:cViewPr>
        <p:scale>
          <a:sx n="78" d="100"/>
          <a:sy n="78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880D34-B8D8-4AFB-934F-A00B84EA97B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608729E-266B-4F3E-A48D-2F020CF5448C}">
      <dgm:prSet/>
      <dgm:spPr/>
      <dgm:t>
        <a:bodyPr/>
        <a:lstStyle/>
        <a:p>
          <a:pPr rtl="0"/>
          <a:r>
            <a:rPr lang="en-US" b="1" smtClean="0"/>
            <a:t>Selected OVAL issues that require community discussion</a:t>
          </a:r>
          <a:endParaRPr lang="en-US"/>
        </a:p>
      </dgm:t>
    </dgm:pt>
    <dgm:pt modelId="{4685ABC8-C435-4448-B2F5-9E03ED04F471}" type="parTrans" cxnId="{EC2D3C58-FD97-4546-9ACF-4B815A1892DA}">
      <dgm:prSet/>
      <dgm:spPr/>
      <dgm:t>
        <a:bodyPr/>
        <a:lstStyle/>
        <a:p>
          <a:endParaRPr lang="en-US"/>
        </a:p>
      </dgm:t>
    </dgm:pt>
    <dgm:pt modelId="{3DC2B7A6-0B63-4332-91AA-028C263CF25E}" type="sibTrans" cxnId="{EC2D3C58-FD97-4546-9ACF-4B815A1892DA}">
      <dgm:prSet/>
      <dgm:spPr/>
      <dgm:t>
        <a:bodyPr/>
        <a:lstStyle/>
        <a:p>
          <a:endParaRPr lang="en-US"/>
        </a:p>
      </dgm:t>
    </dgm:pt>
    <dgm:pt modelId="{AFCF9DDD-8A16-4F80-9C5B-B2E8F67E0C45}">
      <dgm:prSet/>
      <dgm:spPr/>
      <dgm:t>
        <a:bodyPr/>
        <a:lstStyle/>
        <a:p>
          <a:pPr rtl="0"/>
          <a:r>
            <a:rPr lang="en-US" b="1" dirty="0" smtClean="0"/>
            <a:t>Entity </a:t>
          </a:r>
          <a:r>
            <a:rPr lang="en-US" b="1" dirty="0" err="1" smtClean="0"/>
            <a:t>Datatype</a:t>
          </a:r>
          <a:r>
            <a:rPr lang="en-US" b="1" dirty="0" smtClean="0"/>
            <a:t> Casting</a:t>
          </a:r>
          <a:endParaRPr lang="en-US" dirty="0"/>
        </a:p>
      </dgm:t>
    </dgm:pt>
    <dgm:pt modelId="{D791B798-EFF4-452F-83FC-055077B3E8EC}" type="parTrans" cxnId="{97357A43-61A8-4EBC-B7E7-B1E02CBC8D51}">
      <dgm:prSet/>
      <dgm:spPr/>
      <dgm:t>
        <a:bodyPr/>
        <a:lstStyle/>
        <a:p>
          <a:endParaRPr lang="en-US"/>
        </a:p>
      </dgm:t>
    </dgm:pt>
    <dgm:pt modelId="{37DC6606-6520-43E0-8038-8BB7E2076619}" type="sibTrans" cxnId="{97357A43-61A8-4EBC-B7E7-B1E02CBC8D51}">
      <dgm:prSet/>
      <dgm:spPr/>
      <dgm:t>
        <a:bodyPr/>
        <a:lstStyle/>
        <a:p>
          <a:endParaRPr lang="en-US"/>
        </a:p>
      </dgm:t>
    </dgm:pt>
    <dgm:pt modelId="{14E22A05-D3DA-42E9-9282-6957B70AEE90}">
      <dgm:prSet/>
      <dgm:spPr/>
      <dgm:t>
        <a:bodyPr/>
        <a:lstStyle/>
        <a:p>
          <a:pPr rtl="0"/>
          <a:r>
            <a:rPr lang="en-US" b="1" dirty="0" err="1" smtClean="0"/>
            <a:t>oval-res:ContentEnumeration</a:t>
          </a:r>
          <a:r>
            <a:rPr lang="en-US" b="1" dirty="0" smtClean="0"/>
            <a:t> Expansion</a:t>
          </a:r>
          <a:endParaRPr lang="en-US" dirty="0"/>
        </a:p>
      </dgm:t>
    </dgm:pt>
    <dgm:pt modelId="{01701514-5044-4C0B-94C5-C97A53730500}" type="parTrans" cxnId="{6E04031A-D6A8-4D15-9DD3-D3B022755DE8}">
      <dgm:prSet/>
      <dgm:spPr/>
      <dgm:t>
        <a:bodyPr/>
        <a:lstStyle/>
        <a:p>
          <a:endParaRPr lang="en-US"/>
        </a:p>
      </dgm:t>
    </dgm:pt>
    <dgm:pt modelId="{7CC9D107-17ED-4CBA-9D64-C3F3AB6D4382}" type="sibTrans" cxnId="{6E04031A-D6A8-4D15-9DD3-D3B022755DE8}">
      <dgm:prSet/>
      <dgm:spPr/>
      <dgm:t>
        <a:bodyPr/>
        <a:lstStyle/>
        <a:p>
          <a:endParaRPr lang="en-US"/>
        </a:p>
      </dgm:t>
    </dgm:pt>
    <dgm:pt modelId="{5783A8D1-FAFC-4B73-AE96-4117D316E312}">
      <dgm:prSet/>
      <dgm:spPr/>
      <dgm:t>
        <a:bodyPr/>
        <a:lstStyle/>
        <a:p>
          <a:pPr rtl="0"/>
          <a:r>
            <a:rPr lang="en-US" b="1" dirty="0" smtClean="0"/>
            <a:t>Nested Record Sets</a:t>
          </a:r>
          <a:endParaRPr lang="en-US" dirty="0"/>
        </a:p>
      </dgm:t>
    </dgm:pt>
    <dgm:pt modelId="{E1441691-2561-459C-9E30-941D2B210B26}" type="parTrans" cxnId="{2F7C44DF-4C1B-4D1E-A162-8832D85F716B}">
      <dgm:prSet/>
      <dgm:spPr/>
      <dgm:t>
        <a:bodyPr/>
        <a:lstStyle/>
        <a:p>
          <a:endParaRPr lang="en-US"/>
        </a:p>
      </dgm:t>
    </dgm:pt>
    <dgm:pt modelId="{735D0B0F-B0CF-423A-ABA5-C4E13C9D2666}" type="sibTrans" cxnId="{2F7C44DF-4C1B-4D1E-A162-8832D85F716B}">
      <dgm:prSet/>
      <dgm:spPr/>
      <dgm:t>
        <a:bodyPr/>
        <a:lstStyle/>
        <a:p>
          <a:endParaRPr lang="en-US"/>
        </a:p>
      </dgm:t>
    </dgm:pt>
    <dgm:pt modelId="{CE82F52F-A2A9-4AC7-9885-8D49775AF8EC}">
      <dgm:prSet/>
      <dgm:spPr/>
      <dgm:t>
        <a:bodyPr/>
        <a:lstStyle/>
        <a:p>
          <a:pPr rtl="0"/>
          <a:r>
            <a:rPr lang="en-US" b="1" dirty="0" smtClean="0"/>
            <a:t>Variable Support for Record Type</a:t>
          </a:r>
          <a:endParaRPr lang="en-US" dirty="0"/>
        </a:p>
      </dgm:t>
    </dgm:pt>
    <dgm:pt modelId="{52CEDA89-E2CB-48D6-94D5-1AE281F006F1}" type="parTrans" cxnId="{78079AD8-F573-44BA-AED8-316CD7EB559E}">
      <dgm:prSet/>
      <dgm:spPr/>
      <dgm:t>
        <a:bodyPr/>
        <a:lstStyle/>
        <a:p>
          <a:endParaRPr lang="en-US"/>
        </a:p>
      </dgm:t>
    </dgm:pt>
    <dgm:pt modelId="{FB138314-91AC-45BF-8788-9D82C29F6794}" type="sibTrans" cxnId="{78079AD8-F573-44BA-AED8-316CD7EB559E}">
      <dgm:prSet/>
      <dgm:spPr/>
      <dgm:t>
        <a:bodyPr/>
        <a:lstStyle/>
        <a:p>
          <a:endParaRPr lang="en-US"/>
        </a:p>
      </dgm:t>
    </dgm:pt>
    <dgm:pt modelId="{0184A8F4-F974-4213-BE5A-C417F3EA30B0}">
      <dgm:prSet/>
      <dgm:spPr/>
      <dgm:t>
        <a:bodyPr/>
        <a:lstStyle/>
        <a:p>
          <a:pPr rtl="0"/>
          <a:r>
            <a:rPr lang="en-US" b="1" dirty="0" smtClean="0"/>
            <a:t>Structured Data in </a:t>
          </a:r>
          <a:r>
            <a:rPr lang="en-US" b="1" dirty="0" err="1" smtClean="0"/>
            <a:t>LDAP</a:t>
          </a:r>
          <a:r>
            <a:rPr lang="en-US" b="1" dirty="0" smtClean="0"/>
            <a:t> &amp; Active Directory</a:t>
          </a:r>
          <a:endParaRPr lang="en-US" dirty="0"/>
        </a:p>
      </dgm:t>
    </dgm:pt>
    <dgm:pt modelId="{B086AB72-C28F-49DB-9505-69D980091816}" type="parTrans" cxnId="{6EEF7055-BE63-430C-BBE7-F338A719691D}">
      <dgm:prSet/>
      <dgm:spPr/>
      <dgm:t>
        <a:bodyPr/>
        <a:lstStyle/>
        <a:p>
          <a:endParaRPr lang="en-US"/>
        </a:p>
      </dgm:t>
    </dgm:pt>
    <dgm:pt modelId="{E5085615-A3B4-4C4F-95AC-4BE8ED69F4D2}" type="sibTrans" cxnId="{6EEF7055-BE63-430C-BBE7-F338A719691D}">
      <dgm:prSet/>
      <dgm:spPr/>
      <dgm:t>
        <a:bodyPr/>
        <a:lstStyle/>
        <a:p>
          <a:endParaRPr lang="en-US"/>
        </a:p>
      </dgm:t>
    </dgm:pt>
    <dgm:pt modelId="{7758E7D4-5FE8-4A98-9712-EEE4AF914704}">
      <dgm:prSet/>
      <dgm:spPr/>
      <dgm:t>
        <a:bodyPr/>
        <a:lstStyle/>
        <a:p>
          <a:pPr rtl="0"/>
          <a:r>
            <a:rPr lang="en-US" b="1" dirty="0" err="1" smtClean="0"/>
            <a:t>ind-def:sql_test</a:t>
          </a:r>
          <a:r>
            <a:rPr lang="en-US" b="1" dirty="0" smtClean="0"/>
            <a:t> Stored Procedure Support</a:t>
          </a:r>
          <a:endParaRPr lang="en-US" dirty="0"/>
        </a:p>
      </dgm:t>
    </dgm:pt>
    <dgm:pt modelId="{E8F4AF5D-95A8-4B07-B0C1-85D2D840B5D8}" type="parTrans" cxnId="{9BC2513C-567B-4602-80D9-094C9ACDF20D}">
      <dgm:prSet/>
      <dgm:spPr/>
      <dgm:t>
        <a:bodyPr/>
        <a:lstStyle/>
        <a:p>
          <a:endParaRPr lang="en-US"/>
        </a:p>
      </dgm:t>
    </dgm:pt>
    <dgm:pt modelId="{0DD7E62A-76F7-4C20-B23F-8545BC73DAA2}" type="sibTrans" cxnId="{9BC2513C-567B-4602-80D9-094C9ACDF20D}">
      <dgm:prSet/>
      <dgm:spPr/>
      <dgm:t>
        <a:bodyPr/>
        <a:lstStyle/>
        <a:p>
          <a:endParaRPr lang="en-US"/>
        </a:p>
      </dgm:t>
    </dgm:pt>
    <dgm:pt modelId="{2DBB1DF0-6B64-4120-AEDB-DC2B1D33736B}">
      <dgm:prSet/>
      <dgm:spPr/>
      <dgm:t>
        <a:bodyPr/>
        <a:lstStyle/>
        <a:p>
          <a:pPr rtl="0"/>
          <a:r>
            <a:rPr lang="en-US" b="1" dirty="0" smtClean="0"/>
            <a:t>OVAL Repository Least Version Principle Implementation</a:t>
          </a:r>
          <a:endParaRPr lang="en-US" b="1" dirty="0"/>
        </a:p>
      </dgm:t>
    </dgm:pt>
    <dgm:pt modelId="{EA298805-CEFC-4826-8DE0-F2BC68F1857C}" type="parTrans" cxnId="{596CD241-F319-48BA-8F39-FDBF77019BE5}">
      <dgm:prSet/>
      <dgm:spPr/>
      <dgm:t>
        <a:bodyPr/>
        <a:lstStyle/>
        <a:p>
          <a:endParaRPr lang="en-US"/>
        </a:p>
      </dgm:t>
    </dgm:pt>
    <dgm:pt modelId="{F55866E2-7CFF-4DDD-828D-7EF46CA51FD6}" type="sibTrans" cxnId="{596CD241-F319-48BA-8F39-FDBF77019BE5}">
      <dgm:prSet/>
      <dgm:spPr/>
      <dgm:t>
        <a:bodyPr/>
        <a:lstStyle/>
        <a:p>
          <a:endParaRPr lang="en-US"/>
        </a:p>
      </dgm:t>
    </dgm:pt>
    <dgm:pt modelId="{21EE35F3-6D02-4D24-99B7-DAB919DDF091}">
      <dgm:prSet/>
      <dgm:spPr/>
      <dgm:t>
        <a:bodyPr/>
        <a:lstStyle/>
        <a:p>
          <a:pPr rtl="0"/>
          <a:r>
            <a:rPr lang="en-US" b="1" dirty="0" smtClean="0"/>
            <a:t>Additional Record </a:t>
          </a:r>
          <a:r>
            <a:rPr lang="en-US" b="1" dirty="0" err="1" smtClean="0"/>
            <a:t>Datatype</a:t>
          </a:r>
          <a:r>
            <a:rPr lang="en-US" b="1" dirty="0" smtClean="0"/>
            <a:t> Support</a:t>
          </a:r>
          <a:endParaRPr lang="en-US" b="1" dirty="0"/>
        </a:p>
      </dgm:t>
    </dgm:pt>
    <dgm:pt modelId="{76AC194C-ADAD-418E-A281-4F3DB4C12D50}" type="parTrans" cxnId="{9733B253-946C-456A-ADB8-2D271AE6FA22}">
      <dgm:prSet/>
      <dgm:spPr/>
      <dgm:t>
        <a:bodyPr/>
        <a:lstStyle/>
        <a:p>
          <a:endParaRPr lang="en-US"/>
        </a:p>
      </dgm:t>
    </dgm:pt>
    <dgm:pt modelId="{A5271E9A-573E-4FE1-AAC6-3661148487F9}" type="sibTrans" cxnId="{9733B253-946C-456A-ADB8-2D271AE6FA22}">
      <dgm:prSet/>
      <dgm:spPr/>
      <dgm:t>
        <a:bodyPr/>
        <a:lstStyle/>
        <a:p>
          <a:endParaRPr lang="en-US"/>
        </a:p>
      </dgm:t>
    </dgm:pt>
    <dgm:pt modelId="{1B31F08E-BFCE-42A2-8FDC-149957220DA1}">
      <dgm:prSet/>
      <dgm:spPr/>
      <dgm:t>
        <a:bodyPr/>
        <a:lstStyle/>
        <a:p>
          <a:pPr rtl="0"/>
          <a:r>
            <a:rPr lang="en-US" b="1" dirty="0" smtClean="0"/>
            <a:t>Filesystem Searching Behaviors</a:t>
          </a:r>
          <a:endParaRPr lang="en-US" dirty="0"/>
        </a:p>
      </dgm:t>
    </dgm:pt>
    <dgm:pt modelId="{DF5F074C-1CA4-4458-B3A4-37FF15C7992D}" type="parTrans" cxnId="{E0391C69-FA07-4202-A109-6FE2806B49EB}">
      <dgm:prSet/>
      <dgm:spPr/>
      <dgm:t>
        <a:bodyPr/>
        <a:lstStyle/>
        <a:p>
          <a:endParaRPr lang="en-US"/>
        </a:p>
      </dgm:t>
    </dgm:pt>
    <dgm:pt modelId="{6204C1B7-7A12-4C6C-9C5F-4706B22C4B2E}" type="sibTrans" cxnId="{E0391C69-FA07-4202-A109-6FE2806B49EB}">
      <dgm:prSet/>
      <dgm:spPr/>
      <dgm:t>
        <a:bodyPr/>
        <a:lstStyle/>
        <a:p>
          <a:endParaRPr lang="en-US"/>
        </a:p>
      </dgm:t>
    </dgm:pt>
    <dgm:pt modelId="{D0DF506E-C976-4D76-AC85-ADACA5177B1A}">
      <dgm:prSet/>
      <dgm:spPr/>
      <dgm:t>
        <a:bodyPr/>
        <a:lstStyle/>
        <a:p>
          <a:pPr rtl="0"/>
          <a:r>
            <a:rPr lang="en-US" b="1" dirty="0" smtClean="0"/>
            <a:t>Platform Specific </a:t>
          </a:r>
          <a:r>
            <a:rPr lang="en-US" b="1" dirty="0" err="1" smtClean="0"/>
            <a:t>Datatypes</a:t>
          </a:r>
          <a:endParaRPr lang="en-US" dirty="0"/>
        </a:p>
      </dgm:t>
    </dgm:pt>
    <dgm:pt modelId="{F214AF53-EE43-4CEF-A326-B2E0E463EA56}" type="parTrans" cxnId="{6784F243-ED9B-4258-B579-233EF93CA735}">
      <dgm:prSet/>
      <dgm:spPr/>
      <dgm:t>
        <a:bodyPr/>
        <a:lstStyle/>
        <a:p>
          <a:endParaRPr lang="en-US"/>
        </a:p>
      </dgm:t>
    </dgm:pt>
    <dgm:pt modelId="{5A9B919D-7C59-4664-99C9-675501A4600E}" type="sibTrans" cxnId="{6784F243-ED9B-4258-B579-233EF93CA735}">
      <dgm:prSet/>
      <dgm:spPr/>
      <dgm:t>
        <a:bodyPr/>
        <a:lstStyle/>
        <a:p>
          <a:endParaRPr lang="en-US"/>
        </a:p>
      </dgm:t>
    </dgm:pt>
    <dgm:pt modelId="{EB2CFB18-BDC6-4B03-A44E-9A15CECD6CD7}">
      <dgm:prSet/>
      <dgm:spPr/>
      <dgm:t>
        <a:bodyPr/>
        <a:lstStyle/>
        <a:p>
          <a:pPr rtl="0"/>
          <a:r>
            <a:rPr lang="en-US" b="1" dirty="0" smtClean="0"/>
            <a:t>Report values</a:t>
          </a:r>
          <a:endParaRPr lang="en-US" dirty="0"/>
        </a:p>
      </dgm:t>
    </dgm:pt>
    <dgm:pt modelId="{602FE38D-6F2A-4FFD-8EC8-FDBC92BF532B}" type="parTrans" cxnId="{601C96BD-DF3D-400B-ADE3-9614A8A58DC7}">
      <dgm:prSet/>
      <dgm:spPr/>
    </dgm:pt>
    <dgm:pt modelId="{431D5815-3174-4EDD-9C89-68AC1DDFB113}" type="sibTrans" cxnId="{601C96BD-DF3D-400B-ADE3-9614A8A58DC7}">
      <dgm:prSet/>
      <dgm:spPr/>
    </dgm:pt>
    <dgm:pt modelId="{33A51B44-5327-4F23-A64A-8C5036C80603}" type="pres">
      <dgm:prSet presAssocID="{C7880D34-B8D8-4AFB-934F-A00B84EA97B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569C8E-2F3F-4D22-8EF2-5B9695A17B15}" type="pres">
      <dgm:prSet presAssocID="{9608729E-266B-4F3E-A48D-2F020CF5448C}" presName="composite" presStyleCnt="0"/>
      <dgm:spPr/>
    </dgm:pt>
    <dgm:pt modelId="{032A9EA5-ABEE-4836-9F39-9255CAFAFFFB}" type="pres">
      <dgm:prSet presAssocID="{9608729E-266B-4F3E-A48D-2F020CF5448C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8B734-BC57-4C65-9722-C413F3DAA082}" type="pres">
      <dgm:prSet presAssocID="{9608729E-266B-4F3E-A48D-2F020CF5448C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079AD8-F573-44BA-AED8-316CD7EB559E}" srcId="{21EE35F3-6D02-4D24-99B7-DAB919DDF091}" destId="{CE82F52F-A2A9-4AC7-9885-8D49775AF8EC}" srcOrd="1" destOrd="0" parTransId="{52CEDA89-E2CB-48D6-94D5-1AE281F006F1}" sibTransId="{FB138314-91AC-45BF-8788-9D82C29F6794}"/>
    <dgm:cxn modelId="{6E04031A-D6A8-4D15-9DD3-D3B022755DE8}" srcId="{9608729E-266B-4F3E-A48D-2F020CF5448C}" destId="{14E22A05-D3DA-42E9-9282-6957B70AEE90}" srcOrd="1" destOrd="0" parTransId="{01701514-5044-4C0B-94C5-C97A53730500}" sibTransId="{7CC9D107-17ED-4CBA-9D64-C3F3AB6D4382}"/>
    <dgm:cxn modelId="{8E5A67DF-F5D6-4124-B7C8-5CE19FEA69FB}" type="presOf" srcId="{1B31F08E-BFCE-42A2-8FDC-149957220DA1}" destId="{BCF8B734-BC57-4C65-9722-C413F3DAA082}" srcOrd="0" destOrd="10" presId="urn:microsoft.com/office/officeart/2005/8/layout/hList1"/>
    <dgm:cxn modelId="{EC2D3C58-FD97-4546-9ACF-4B815A1892DA}" srcId="{C7880D34-B8D8-4AFB-934F-A00B84EA97B5}" destId="{9608729E-266B-4F3E-A48D-2F020CF5448C}" srcOrd="0" destOrd="0" parTransId="{4685ABC8-C435-4448-B2F5-9E03ED04F471}" sibTransId="{3DC2B7A6-0B63-4332-91AA-028C263CF25E}"/>
    <dgm:cxn modelId="{6784F243-ED9B-4258-B579-233EF93CA735}" srcId="{9608729E-266B-4F3E-A48D-2F020CF5448C}" destId="{D0DF506E-C976-4D76-AC85-ADACA5177B1A}" srcOrd="7" destOrd="0" parTransId="{F214AF53-EE43-4CEF-A326-B2E0E463EA56}" sibTransId="{5A9B919D-7C59-4664-99C9-675501A4600E}"/>
    <dgm:cxn modelId="{30EB032C-A307-4D60-85EA-7AE8BECDD695}" type="presOf" srcId="{21EE35F3-6D02-4D24-99B7-DAB919DDF091}" destId="{BCF8B734-BC57-4C65-9722-C413F3DAA082}" srcOrd="0" destOrd="4" presId="urn:microsoft.com/office/officeart/2005/8/layout/hList1"/>
    <dgm:cxn modelId="{E0391C69-FA07-4202-A109-6FE2806B49EB}" srcId="{9608729E-266B-4F3E-A48D-2F020CF5448C}" destId="{1B31F08E-BFCE-42A2-8FDC-149957220DA1}" srcOrd="8" destOrd="0" parTransId="{DF5F074C-1CA4-4458-B3A4-37FF15C7992D}" sibTransId="{6204C1B7-7A12-4C6C-9C5F-4706B22C4B2E}"/>
    <dgm:cxn modelId="{9733B253-946C-456A-ADB8-2D271AE6FA22}" srcId="{9608729E-266B-4F3E-A48D-2F020CF5448C}" destId="{21EE35F3-6D02-4D24-99B7-DAB919DDF091}" srcOrd="4" destOrd="0" parTransId="{76AC194C-ADAD-418E-A281-4F3DB4C12D50}" sibTransId="{A5271E9A-573E-4FE1-AAC6-3661148487F9}"/>
    <dgm:cxn modelId="{3B79AA64-983E-4CF3-BD80-820EF392B231}" type="presOf" srcId="{9608729E-266B-4F3E-A48D-2F020CF5448C}" destId="{032A9EA5-ABEE-4836-9F39-9255CAFAFFFB}" srcOrd="0" destOrd="0" presId="urn:microsoft.com/office/officeart/2005/8/layout/hList1"/>
    <dgm:cxn modelId="{601C96BD-DF3D-400B-ADE3-9614A8A58DC7}" srcId="{9608729E-266B-4F3E-A48D-2F020CF5448C}" destId="{EB2CFB18-BDC6-4B03-A44E-9A15CECD6CD7}" srcOrd="2" destOrd="0" parTransId="{602FE38D-6F2A-4FFD-8EC8-FDBC92BF532B}" sibTransId="{431D5815-3174-4EDD-9C89-68AC1DDFB113}"/>
    <dgm:cxn modelId="{596CD241-F319-48BA-8F39-FDBF77019BE5}" srcId="{9608729E-266B-4F3E-A48D-2F020CF5448C}" destId="{2DBB1DF0-6B64-4120-AEDB-DC2B1D33736B}" srcOrd="3" destOrd="0" parTransId="{EA298805-CEFC-4826-8DE0-F2BC68F1857C}" sibTransId="{F55866E2-7CFF-4DDD-828D-7EF46CA51FD6}"/>
    <dgm:cxn modelId="{09D6FE7E-BA01-4DC8-8FEC-BB7FF278E599}" type="presOf" srcId="{7758E7D4-5FE8-4A98-9712-EEE4AF914704}" destId="{BCF8B734-BC57-4C65-9722-C413F3DAA082}" srcOrd="0" destOrd="8" presId="urn:microsoft.com/office/officeart/2005/8/layout/hList1"/>
    <dgm:cxn modelId="{D5421E85-2276-4E04-8D6E-42C14023459E}" type="presOf" srcId="{5783A8D1-FAFC-4B73-AE96-4117D316E312}" destId="{BCF8B734-BC57-4C65-9722-C413F3DAA082}" srcOrd="0" destOrd="5" presId="urn:microsoft.com/office/officeart/2005/8/layout/hList1"/>
    <dgm:cxn modelId="{219A0A2B-A8AE-41A5-8842-8CD12A9EA661}" type="presOf" srcId="{AFCF9DDD-8A16-4F80-9C5B-B2E8F67E0C45}" destId="{BCF8B734-BC57-4C65-9722-C413F3DAA082}" srcOrd="0" destOrd="0" presId="urn:microsoft.com/office/officeart/2005/8/layout/hList1"/>
    <dgm:cxn modelId="{97357A43-61A8-4EBC-B7E7-B1E02CBC8D51}" srcId="{9608729E-266B-4F3E-A48D-2F020CF5448C}" destId="{AFCF9DDD-8A16-4F80-9C5B-B2E8F67E0C45}" srcOrd="0" destOrd="0" parTransId="{D791B798-EFF4-452F-83FC-055077B3E8EC}" sibTransId="{37DC6606-6520-43E0-8038-8BB7E2076619}"/>
    <dgm:cxn modelId="{5EF48D1F-3E73-4EC3-B3F4-87CFB77D46B8}" type="presOf" srcId="{2DBB1DF0-6B64-4120-AEDB-DC2B1D33736B}" destId="{BCF8B734-BC57-4C65-9722-C413F3DAA082}" srcOrd="0" destOrd="3" presId="urn:microsoft.com/office/officeart/2005/8/layout/hList1"/>
    <dgm:cxn modelId="{66B69FB8-01B8-4A79-95A2-4830FE7B80B6}" type="presOf" srcId="{D0DF506E-C976-4D76-AC85-ADACA5177B1A}" destId="{BCF8B734-BC57-4C65-9722-C413F3DAA082}" srcOrd="0" destOrd="9" presId="urn:microsoft.com/office/officeart/2005/8/layout/hList1"/>
    <dgm:cxn modelId="{39397A0E-644F-4CBF-8E76-13C402865D11}" type="presOf" srcId="{EB2CFB18-BDC6-4B03-A44E-9A15CECD6CD7}" destId="{BCF8B734-BC57-4C65-9722-C413F3DAA082}" srcOrd="0" destOrd="2" presId="urn:microsoft.com/office/officeart/2005/8/layout/hList1"/>
    <dgm:cxn modelId="{6C45F64F-7A9D-4AD7-A2D1-EE1166F652FC}" type="presOf" srcId="{0184A8F4-F974-4213-BE5A-C417F3EA30B0}" destId="{BCF8B734-BC57-4C65-9722-C413F3DAA082}" srcOrd="0" destOrd="7" presId="urn:microsoft.com/office/officeart/2005/8/layout/hList1"/>
    <dgm:cxn modelId="{B5EF1F79-27B8-42FB-8405-CD617D67F7D9}" type="presOf" srcId="{14E22A05-D3DA-42E9-9282-6957B70AEE90}" destId="{BCF8B734-BC57-4C65-9722-C413F3DAA082}" srcOrd="0" destOrd="1" presId="urn:microsoft.com/office/officeart/2005/8/layout/hList1"/>
    <dgm:cxn modelId="{2F7C44DF-4C1B-4D1E-A162-8832D85F716B}" srcId="{21EE35F3-6D02-4D24-99B7-DAB919DDF091}" destId="{5783A8D1-FAFC-4B73-AE96-4117D316E312}" srcOrd="0" destOrd="0" parTransId="{E1441691-2561-459C-9E30-941D2B210B26}" sibTransId="{735D0B0F-B0CF-423A-ABA5-C4E13C9D2666}"/>
    <dgm:cxn modelId="{604B47C4-FD0D-4894-8B72-3C9A1D86D2F7}" type="presOf" srcId="{CE82F52F-A2A9-4AC7-9885-8D49775AF8EC}" destId="{BCF8B734-BC57-4C65-9722-C413F3DAA082}" srcOrd="0" destOrd="6" presId="urn:microsoft.com/office/officeart/2005/8/layout/hList1"/>
    <dgm:cxn modelId="{720A9CD7-FFBE-4E01-8E66-7818BBD8ECE2}" type="presOf" srcId="{C7880D34-B8D8-4AFB-934F-A00B84EA97B5}" destId="{33A51B44-5327-4F23-A64A-8C5036C80603}" srcOrd="0" destOrd="0" presId="urn:microsoft.com/office/officeart/2005/8/layout/hList1"/>
    <dgm:cxn modelId="{6EEF7055-BE63-430C-BBE7-F338A719691D}" srcId="{9608729E-266B-4F3E-A48D-2F020CF5448C}" destId="{0184A8F4-F974-4213-BE5A-C417F3EA30B0}" srcOrd="5" destOrd="0" parTransId="{B086AB72-C28F-49DB-9505-69D980091816}" sibTransId="{E5085615-A3B4-4C4F-95AC-4BE8ED69F4D2}"/>
    <dgm:cxn modelId="{9BC2513C-567B-4602-80D9-094C9ACDF20D}" srcId="{9608729E-266B-4F3E-A48D-2F020CF5448C}" destId="{7758E7D4-5FE8-4A98-9712-EEE4AF914704}" srcOrd="6" destOrd="0" parTransId="{E8F4AF5D-95A8-4B07-B0C1-85D2D840B5D8}" sibTransId="{0DD7E62A-76F7-4C20-B23F-8545BC73DAA2}"/>
    <dgm:cxn modelId="{7CF42B1B-F98E-4F8E-8A66-13E2EE06958A}" type="presParOf" srcId="{33A51B44-5327-4F23-A64A-8C5036C80603}" destId="{6D569C8E-2F3F-4D22-8EF2-5B9695A17B15}" srcOrd="0" destOrd="0" presId="urn:microsoft.com/office/officeart/2005/8/layout/hList1"/>
    <dgm:cxn modelId="{EBB7D7AD-43AF-412C-9638-80C19AAFDB5B}" type="presParOf" srcId="{6D569C8E-2F3F-4D22-8EF2-5B9695A17B15}" destId="{032A9EA5-ABEE-4836-9F39-9255CAFAFFFB}" srcOrd="0" destOrd="0" presId="urn:microsoft.com/office/officeart/2005/8/layout/hList1"/>
    <dgm:cxn modelId="{6B839B76-62EA-410E-87C2-2E436B060892}" type="presParOf" srcId="{6D569C8E-2F3F-4D22-8EF2-5B9695A17B15}" destId="{BCF8B734-BC57-4C65-9722-C413F3DAA08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590E395-AA98-40AE-B13F-AC495B8F047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5BC85F2-8763-42DD-9636-F46913840B2F}">
      <dgm:prSet/>
      <dgm:spPr/>
      <dgm:t>
        <a:bodyPr/>
        <a:lstStyle/>
        <a:p>
          <a:pPr rtl="0"/>
          <a:r>
            <a:rPr lang="en-US" smtClean="0"/>
            <a:t>Current State</a:t>
          </a:r>
          <a:endParaRPr lang="en-US"/>
        </a:p>
      </dgm:t>
    </dgm:pt>
    <dgm:pt modelId="{738902C3-F8F8-4FA8-ACA3-88D9202F5686}" type="parTrans" cxnId="{4E6BFAAF-FFCD-44D5-A1E2-8A12FD57633B}">
      <dgm:prSet/>
      <dgm:spPr/>
      <dgm:t>
        <a:bodyPr/>
        <a:lstStyle/>
        <a:p>
          <a:endParaRPr lang="en-US"/>
        </a:p>
      </dgm:t>
    </dgm:pt>
    <dgm:pt modelId="{8D2717A3-379D-4F27-9FDC-62E0873CE0EF}" type="sibTrans" cxnId="{4E6BFAAF-FFCD-44D5-A1E2-8A12FD57633B}">
      <dgm:prSet/>
      <dgm:spPr/>
      <dgm:t>
        <a:bodyPr/>
        <a:lstStyle/>
        <a:p>
          <a:endParaRPr lang="en-US"/>
        </a:p>
      </dgm:t>
    </dgm:pt>
    <dgm:pt modelId="{982CE5F9-C3BF-486F-92E0-692A0526E984}">
      <dgm:prSet/>
      <dgm:spPr/>
      <dgm:t>
        <a:bodyPr/>
        <a:lstStyle/>
        <a:p>
          <a:pPr rtl="0"/>
          <a:r>
            <a:rPr lang="en-US" dirty="0" smtClean="0"/>
            <a:t>‘record’ datatype not supported by variables</a:t>
          </a:r>
          <a:endParaRPr lang="en-US" dirty="0"/>
        </a:p>
      </dgm:t>
    </dgm:pt>
    <dgm:pt modelId="{A5DAA4D6-F902-4F58-A236-C8AA3B8718B3}" type="parTrans" cxnId="{16316BB8-30CE-4FD8-9D0A-1D80816B7BD0}">
      <dgm:prSet/>
      <dgm:spPr/>
      <dgm:t>
        <a:bodyPr/>
        <a:lstStyle/>
        <a:p>
          <a:endParaRPr lang="en-US"/>
        </a:p>
      </dgm:t>
    </dgm:pt>
    <dgm:pt modelId="{A411389A-8D4E-429E-B835-E4E44B0D046E}" type="sibTrans" cxnId="{16316BB8-30CE-4FD8-9D0A-1D80816B7BD0}">
      <dgm:prSet/>
      <dgm:spPr/>
      <dgm:t>
        <a:bodyPr/>
        <a:lstStyle/>
        <a:p>
          <a:endParaRPr lang="en-US"/>
        </a:p>
      </dgm:t>
    </dgm:pt>
    <dgm:pt modelId="{2D6B4B64-4534-4411-AC85-3630483BCE58}">
      <dgm:prSet/>
      <dgm:spPr/>
      <dgm:t>
        <a:bodyPr/>
        <a:lstStyle/>
        <a:p>
          <a:pPr rtl="0"/>
          <a:r>
            <a:rPr lang="en-US" dirty="0" smtClean="0"/>
            <a:t>Need to expand variables to allow each value of a variable to be able to hold a field from a record</a:t>
          </a:r>
          <a:endParaRPr lang="en-US" dirty="0"/>
        </a:p>
      </dgm:t>
    </dgm:pt>
    <dgm:pt modelId="{22D55E63-F237-4BFF-83E7-2044694335D8}" type="parTrans" cxnId="{D99D2C34-A148-469D-8AC5-24BBC173F13E}">
      <dgm:prSet/>
      <dgm:spPr/>
      <dgm:t>
        <a:bodyPr/>
        <a:lstStyle/>
        <a:p>
          <a:endParaRPr lang="en-US"/>
        </a:p>
      </dgm:t>
    </dgm:pt>
    <dgm:pt modelId="{2868B60A-18F3-42EE-AB34-4B81B4B03453}" type="sibTrans" cxnId="{D99D2C34-A148-469D-8AC5-24BBC173F13E}">
      <dgm:prSet/>
      <dgm:spPr/>
      <dgm:t>
        <a:bodyPr/>
        <a:lstStyle/>
        <a:p>
          <a:endParaRPr lang="en-US"/>
        </a:p>
      </dgm:t>
    </dgm:pt>
    <dgm:pt modelId="{7D4FB4E7-F714-4FC8-B19E-45A6B838930F}">
      <dgm:prSet/>
      <dgm:spPr/>
      <dgm:t>
        <a:bodyPr/>
        <a:lstStyle/>
        <a:p>
          <a:pPr rtl="0"/>
          <a:r>
            <a:rPr lang="en-US" smtClean="0"/>
            <a:t>Proposed Solution</a:t>
          </a:r>
          <a:endParaRPr lang="en-US"/>
        </a:p>
      </dgm:t>
    </dgm:pt>
    <dgm:pt modelId="{47843587-E560-4FDA-8A08-91AA6FE8129E}" type="parTrans" cxnId="{ACC31485-6756-44C0-9C5B-A4442EDBA9C8}">
      <dgm:prSet/>
      <dgm:spPr/>
      <dgm:t>
        <a:bodyPr/>
        <a:lstStyle/>
        <a:p>
          <a:endParaRPr lang="en-US"/>
        </a:p>
      </dgm:t>
    </dgm:pt>
    <dgm:pt modelId="{E1591B96-C8D9-4408-8F3D-4CBEE6656243}" type="sibTrans" cxnId="{ACC31485-6756-44C0-9C5B-A4442EDBA9C8}">
      <dgm:prSet/>
      <dgm:spPr/>
      <dgm:t>
        <a:bodyPr/>
        <a:lstStyle/>
        <a:p>
          <a:endParaRPr lang="en-US"/>
        </a:p>
      </dgm:t>
    </dgm:pt>
    <dgm:pt modelId="{A1DE3BC7-B45D-497F-BBE7-8C9FBF5502F0}">
      <dgm:prSet/>
      <dgm:spPr/>
      <dgm:t>
        <a:bodyPr/>
        <a:lstStyle/>
        <a:p>
          <a:pPr rtl="0"/>
          <a:r>
            <a:rPr lang="en-US" smtClean="0"/>
            <a:t>Apply to:</a:t>
          </a:r>
          <a:endParaRPr lang="en-US"/>
        </a:p>
      </dgm:t>
    </dgm:pt>
    <dgm:pt modelId="{AA80189B-6DA9-439A-8168-DB08B25D303D}" type="parTrans" cxnId="{80D04F78-6D3A-42B4-ADDA-35857B60DF34}">
      <dgm:prSet/>
      <dgm:spPr/>
      <dgm:t>
        <a:bodyPr/>
        <a:lstStyle/>
        <a:p>
          <a:endParaRPr lang="en-US"/>
        </a:p>
      </dgm:t>
    </dgm:pt>
    <dgm:pt modelId="{2F6FDBF3-30BB-40AB-80B0-7228D19C1D23}" type="sibTrans" cxnId="{80D04F78-6D3A-42B4-ADDA-35857B60DF34}">
      <dgm:prSet/>
      <dgm:spPr/>
      <dgm:t>
        <a:bodyPr/>
        <a:lstStyle/>
        <a:p>
          <a:endParaRPr lang="en-US"/>
        </a:p>
      </dgm:t>
    </dgm:pt>
    <dgm:pt modelId="{5530DC6A-E2A6-4B20-85CE-AD2CFC0F65FC}">
      <dgm:prSet/>
      <dgm:spPr/>
      <dgm:t>
        <a:bodyPr/>
        <a:lstStyle/>
        <a:p>
          <a:pPr rtl="0"/>
          <a:r>
            <a:rPr lang="en-US" smtClean="0"/>
            <a:t>local_variable</a:t>
          </a:r>
          <a:endParaRPr lang="en-US"/>
        </a:p>
      </dgm:t>
    </dgm:pt>
    <dgm:pt modelId="{693C3F7F-0CE1-4507-9C6B-A9DD4FC1AED1}" type="parTrans" cxnId="{F751B964-E687-46D6-B7C6-3682590897EB}">
      <dgm:prSet/>
      <dgm:spPr/>
      <dgm:t>
        <a:bodyPr/>
        <a:lstStyle/>
        <a:p>
          <a:endParaRPr lang="en-US"/>
        </a:p>
      </dgm:t>
    </dgm:pt>
    <dgm:pt modelId="{51572755-5430-49F1-B551-1ABCAA1CED44}" type="sibTrans" cxnId="{F751B964-E687-46D6-B7C6-3682590897EB}">
      <dgm:prSet/>
      <dgm:spPr/>
      <dgm:t>
        <a:bodyPr/>
        <a:lstStyle/>
        <a:p>
          <a:endParaRPr lang="en-US"/>
        </a:p>
      </dgm:t>
    </dgm:pt>
    <dgm:pt modelId="{29AE603A-A3F1-4C91-BA64-B361420A8BC1}">
      <dgm:prSet/>
      <dgm:spPr/>
      <dgm:t>
        <a:bodyPr/>
        <a:lstStyle/>
        <a:p>
          <a:pPr rtl="0"/>
          <a:r>
            <a:rPr lang="en-US" smtClean="0"/>
            <a:t>external_variable</a:t>
          </a:r>
          <a:endParaRPr lang="en-US"/>
        </a:p>
      </dgm:t>
    </dgm:pt>
    <dgm:pt modelId="{3F15B10D-DDBC-4CA4-98B1-D63FCBA731AE}" type="parTrans" cxnId="{64F01FCF-B5A1-4D19-9EB5-87A1D43DF3E6}">
      <dgm:prSet/>
      <dgm:spPr/>
      <dgm:t>
        <a:bodyPr/>
        <a:lstStyle/>
        <a:p>
          <a:endParaRPr lang="en-US"/>
        </a:p>
      </dgm:t>
    </dgm:pt>
    <dgm:pt modelId="{FCF668BB-45EA-456F-B688-A68DD52E2601}" type="sibTrans" cxnId="{64F01FCF-B5A1-4D19-9EB5-87A1D43DF3E6}">
      <dgm:prSet/>
      <dgm:spPr/>
      <dgm:t>
        <a:bodyPr/>
        <a:lstStyle/>
        <a:p>
          <a:endParaRPr lang="en-US"/>
        </a:p>
      </dgm:t>
    </dgm:pt>
    <dgm:pt modelId="{72CEA367-3F70-4FDB-A455-CFD43F975C11}">
      <dgm:prSet/>
      <dgm:spPr/>
      <dgm:t>
        <a:bodyPr/>
        <a:lstStyle/>
        <a:p>
          <a:pPr rtl="0"/>
          <a:r>
            <a:rPr lang="en-US" smtClean="0"/>
            <a:t>literal_component</a:t>
          </a:r>
          <a:endParaRPr lang="en-US"/>
        </a:p>
      </dgm:t>
    </dgm:pt>
    <dgm:pt modelId="{E4FC44CC-D282-4911-90FA-1A4565E52E36}" type="parTrans" cxnId="{BBD07644-7324-4AA0-B702-532C4A5B80BD}">
      <dgm:prSet/>
      <dgm:spPr/>
      <dgm:t>
        <a:bodyPr/>
        <a:lstStyle/>
        <a:p>
          <a:endParaRPr lang="en-US"/>
        </a:p>
      </dgm:t>
    </dgm:pt>
    <dgm:pt modelId="{F910EF19-F53B-4033-80C2-31D0DC78FD73}" type="sibTrans" cxnId="{BBD07644-7324-4AA0-B702-532C4A5B80BD}">
      <dgm:prSet/>
      <dgm:spPr/>
      <dgm:t>
        <a:bodyPr/>
        <a:lstStyle/>
        <a:p>
          <a:endParaRPr lang="en-US"/>
        </a:p>
      </dgm:t>
    </dgm:pt>
    <dgm:pt modelId="{4CEA392C-9796-4F11-A3AB-0617A797B0FC}">
      <dgm:prSet/>
      <dgm:spPr/>
      <dgm:t>
        <a:bodyPr/>
        <a:lstStyle/>
        <a:p>
          <a:pPr rtl="0"/>
          <a:r>
            <a:rPr lang="en-US" smtClean="0"/>
            <a:t>Allow variables to optionally contain one or more named fields from a record</a:t>
          </a:r>
          <a:endParaRPr lang="en-US"/>
        </a:p>
      </dgm:t>
    </dgm:pt>
    <dgm:pt modelId="{C6E6214F-BA45-4640-95EF-FA4C62740799}" type="parTrans" cxnId="{4E5F4FD9-1EB2-47B1-84BE-AA423EAE2448}">
      <dgm:prSet/>
      <dgm:spPr/>
      <dgm:t>
        <a:bodyPr/>
        <a:lstStyle/>
        <a:p>
          <a:endParaRPr lang="en-US"/>
        </a:p>
      </dgm:t>
    </dgm:pt>
    <dgm:pt modelId="{D1D83C05-EBA0-443B-A601-951DCA465819}" type="sibTrans" cxnId="{4E5F4FD9-1EB2-47B1-84BE-AA423EAE2448}">
      <dgm:prSet/>
      <dgm:spPr/>
      <dgm:t>
        <a:bodyPr/>
        <a:lstStyle/>
        <a:p>
          <a:endParaRPr lang="en-US"/>
        </a:p>
      </dgm:t>
    </dgm:pt>
    <dgm:pt modelId="{216049B9-00E5-45A4-AC5F-726236BCC4B0}">
      <dgm:prSet/>
      <dgm:spPr/>
      <dgm:t>
        <a:bodyPr/>
        <a:lstStyle/>
        <a:p>
          <a:pPr rtl="0"/>
          <a:r>
            <a:rPr lang="en-US" smtClean="0"/>
            <a:t>Notes</a:t>
          </a:r>
          <a:endParaRPr lang="en-US"/>
        </a:p>
      </dgm:t>
    </dgm:pt>
    <dgm:pt modelId="{70BFF31F-AE13-41D0-9CCE-E80A445F40E0}" type="parTrans" cxnId="{BB293435-C18F-4FFA-973C-3B8CDF5A1819}">
      <dgm:prSet/>
      <dgm:spPr/>
      <dgm:t>
        <a:bodyPr/>
        <a:lstStyle/>
        <a:p>
          <a:endParaRPr lang="en-US"/>
        </a:p>
      </dgm:t>
    </dgm:pt>
    <dgm:pt modelId="{F07E4EB5-A741-4BC2-8BCA-132B8FEEF93A}" type="sibTrans" cxnId="{BB293435-C18F-4FFA-973C-3B8CDF5A1819}">
      <dgm:prSet/>
      <dgm:spPr/>
      <dgm:t>
        <a:bodyPr/>
        <a:lstStyle/>
        <a:p>
          <a:endParaRPr lang="en-US"/>
        </a:p>
      </dgm:t>
    </dgm:pt>
    <dgm:pt modelId="{7CDE6344-4470-4C29-AB42-2B7D3C4F44C0}">
      <dgm:prSet/>
      <dgm:spPr/>
      <dgm:t>
        <a:bodyPr/>
        <a:lstStyle/>
        <a:p>
          <a:pPr rtl="0"/>
          <a:r>
            <a:rPr lang="en-US" smtClean="0"/>
            <a:t>The implementation of this is somewhat complex</a:t>
          </a:r>
          <a:endParaRPr lang="en-US"/>
        </a:p>
      </dgm:t>
    </dgm:pt>
    <dgm:pt modelId="{2CA6D741-6B9B-4A08-9B10-5F44A6DABF32}" type="parTrans" cxnId="{B15E8F02-1DBC-4E47-8DD6-3838EE696422}">
      <dgm:prSet/>
      <dgm:spPr/>
      <dgm:t>
        <a:bodyPr/>
        <a:lstStyle/>
        <a:p>
          <a:endParaRPr lang="en-US"/>
        </a:p>
      </dgm:t>
    </dgm:pt>
    <dgm:pt modelId="{5DC53629-A74A-4E1F-85F0-706CEA2468E3}" type="sibTrans" cxnId="{B15E8F02-1DBC-4E47-8DD6-3838EE696422}">
      <dgm:prSet/>
      <dgm:spPr/>
      <dgm:t>
        <a:bodyPr/>
        <a:lstStyle/>
        <a:p>
          <a:endParaRPr lang="en-US"/>
        </a:p>
      </dgm:t>
    </dgm:pt>
    <dgm:pt modelId="{330D0711-20E0-4E37-9A06-79CAB56B86BF}" type="pres">
      <dgm:prSet presAssocID="{C590E395-AA98-40AE-B13F-AC495B8F04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AEE7AC2-BCF1-4E9A-B674-D25A8BDF9CB4}" type="pres">
      <dgm:prSet presAssocID="{55BC85F2-8763-42DD-9636-F46913840B2F}" presName="parentLin" presStyleCnt="0"/>
      <dgm:spPr/>
      <dgm:t>
        <a:bodyPr/>
        <a:lstStyle/>
        <a:p>
          <a:endParaRPr lang="en-US"/>
        </a:p>
      </dgm:t>
    </dgm:pt>
    <dgm:pt modelId="{7A40DB20-23B2-40B6-9815-32568D8CB8A2}" type="pres">
      <dgm:prSet presAssocID="{55BC85F2-8763-42DD-9636-F46913840B2F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C18F704F-EDE1-4D1B-ACC5-F46016E8E2E9}" type="pres">
      <dgm:prSet presAssocID="{55BC85F2-8763-42DD-9636-F46913840B2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E49AFF-40D0-4B6B-ABEA-B8C86AF42FBA}" type="pres">
      <dgm:prSet presAssocID="{55BC85F2-8763-42DD-9636-F46913840B2F}" presName="negativeSpace" presStyleCnt="0"/>
      <dgm:spPr/>
      <dgm:t>
        <a:bodyPr/>
        <a:lstStyle/>
        <a:p>
          <a:endParaRPr lang="en-US"/>
        </a:p>
      </dgm:t>
    </dgm:pt>
    <dgm:pt modelId="{5A4BA014-1F0D-44FE-9C62-C0F6AEAE2974}" type="pres">
      <dgm:prSet presAssocID="{55BC85F2-8763-42DD-9636-F46913840B2F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52117F-DF35-43CA-A825-45DA9316ACA6}" type="pres">
      <dgm:prSet presAssocID="{8D2717A3-379D-4F27-9FDC-62E0873CE0EF}" presName="spaceBetweenRectangles" presStyleCnt="0"/>
      <dgm:spPr/>
      <dgm:t>
        <a:bodyPr/>
        <a:lstStyle/>
        <a:p>
          <a:endParaRPr lang="en-US"/>
        </a:p>
      </dgm:t>
    </dgm:pt>
    <dgm:pt modelId="{F736819D-256C-4D35-A4D3-4FAF9E4AB34B}" type="pres">
      <dgm:prSet presAssocID="{7D4FB4E7-F714-4FC8-B19E-45A6B838930F}" presName="parentLin" presStyleCnt="0"/>
      <dgm:spPr/>
      <dgm:t>
        <a:bodyPr/>
        <a:lstStyle/>
        <a:p>
          <a:endParaRPr lang="en-US"/>
        </a:p>
      </dgm:t>
    </dgm:pt>
    <dgm:pt modelId="{A41CED13-57A5-47B7-87DF-DB46C8F00045}" type="pres">
      <dgm:prSet presAssocID="{7D4FB4E7-F714-4FC8-B19E-45A6B838930F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72E9DAE2-F07F-422D-BF2E-D9D72923118F}" type="pres">
      <dgm:prSet presAssocID="{7D4FB4E7-F714-4FC8-B19E-45A6B838930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7F3C0D-8BA5-48B5-9659-4D0BAAABB04A}" type="pres">
      <dgm:prSet presAssocID="{7D4FB4E7-F714-4FC8-B19E-45A6B838930F}" presName="negativeSpace" presStyleCnt="0"/>
      <dgm:spPr/>
      <dgm:t>
        <a:bodyPr/>
        <a:lstStyle/>
        <a:p>
          <a:endParaRPr lang="en-US"/>
        </a:p>
      </dgm:t>
    </dgm:pt>
    <dgm:pt modelId="{245EC662-3724-40D9-B45A-EEDB77069C84}" type="pres">
      <dgm:prSet presAssocID="{7D4FB4E7-F714-4FC8-B19E-45A6B838930F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E523A3-F506-4543-A0B2-726F77B938AD}" type="pres">
      <dgm:prSet presAssocID="{E1591B96-C8D9-4408-8F3D-4CBEE6656243}" presName="spaceBetweenRectangles" presStyleCnt="0"/>
      <dgm:spPr/>
      <dgm:t>
        <a:bodyPr/>
        <a:lstStyle/>
        <a:p>
          <a:endParaRPr lang="en-US"/>
        </a:p>
      </dgm:t>
    </dgm:pt>
    <dgm:pt modelId="{B3D5282F-66F9-4154-B359-BB5012EE3FC9}" type="pres">
      <dgm:prSet presAssocID="{216049B9-00E5-45A4-AC5F-726236BCC4B0}" presName="parentLin" presStyleCnt="0"/>
      <dgm:spPr/>
      <dgm:t>
        <a:bodyPr/>
        <a:lstStyle/>
        <a:p>
          <a:endParaRPr lang="en-US"/>
        </a:p>
      </dgm:t>
    </dgm:pt>
    <dgm:pt modelId="{6D19BD84-F0A7-4B18-8AFE-C8E2672C5C41}" type="pres">
      <dgm:prSet presAssocID="{216049B9-00E5-45A4-AC5F-726236BCC4B0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9284B2E3-0336-4A9A-BC39-2792389998F3}" type="pres">
      <dgm:prSet presAssocID="{216049B9-00E5-45A4-AC5F-726236BCC4B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6E5F3-B1D0-4105-A7B5-E98CD2DB0D70}" type="pres">
      <dgm:prSet presAssocID="{216049B9-00E5-45A4-AC5F-726236BCC4B0}" presName="negativeSpace" presStyleCnt="0"/>
      <dgm:spPr/>
      <dgm:t>
        <a:bodyPr/>
        <a:lstStyle/>
        <a:p>
          <a:endParaRPr lang="en-US"/>
        </a:p>
      </dgm:t>
    </dgm:pt>
    <dgm:pt modelId="{315E568C-2A5B-425C-B160-FCCB43F16621}" type="pres">
      <dgm:prSet presAssocID="{216049B9-00E5-45A4-AC5F-726236BCC4B0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4C9B59-DDC3-4059-AF5F-5AB20D2A3BED}" type="presOf" srcId="{5530DC6A-E2A6-4B20-85CE-AD2CFC0F65FC}" destId="{245EC662-3724-40D9-B45A-EEDB77069C84}" srcOrd="0" destOrd="1" presId="urn:microsoft.com/office/officeart/2005/8/layout/list1"/>
    <dgm:cxn modelId="{4E6BFAAF-FFCD-44D5-A1E2-8A12FD57633B}" srcId="{C590E395-AA98-40AE-B13F-AC495B8F047C}" destId="{55BC85F2-8763-42DD-9636-F46913840B2F}" srcOrd="0" destOrd="0" parTransId="{738902C3-F8F8-4FA8-ACA3-88D9202F5686}" sibTransId="{8D2717A3-379D-4F27-9FDC-62E0873CE0EF}"/>
    <dgm:cxn modelId="{B15E8F02-1DBC-4E47-8DD6-3838EE696422}" srcId="{216049B9-00E5-45A4-AC5F-726236BCC4B0}" destId="{7CDE6344-4470-4C29-AB42-2B7D3C4F44C0}" srcOrd="0" destOrd="0" parTransId="{2CA6D741-6B9B-4A08-9B10-5F44A6DABF32}" sibTransId="{5DC53629-A74A-4E1F-85F0-706CEA2468E3}"/>
    <dgm:cxn modelId="{E6F0C423-5AB8-469A-AD8A-8F2892870217}" type="presOf" srcId="{2D6B4B64-4534-4411-AC85-3630483BCE58}" destId="{5A4BA014-1F0D-44FE-9C62-C0F6AEAE2974}" srcOrd="0" destOrd="1" presId="urn:microsoft.com/office/officeart/2005/8/layout/list1"/>
    <dgm:cxn modelId="{A66B743F-ADEB-499B-8B7D-841D48E69CA4}" type="presOf" srcId="{7D4FB4E7-F714-4FC8-B19E-45A6B838930F}" destId="{72E9DAE2-F07F-422D-BF2E-D9D72923118F}" srcOrd="1" destOrd="0" presId="urn:microsoft.com/office/officeart/2005/8/layout/list1"/>
    <dgm:cxn modelId="{5899F37C-5A98-4269-A6E8-139EDF2C1854}" type="presOf" srcId="{7D4FB4E7-F714-4FC8-B19E-45A6B838930F}" destId="{A41CED13-57A5-47B7-87DF-DB46C8F00045}" srcOrd="0" destOrd="0" presId="urn:microsoft.com/office/officeart/2005/8/layout/list1"/>
    <dgm:cxn modelId="{D99D2C34-A148-469D-8AC5-24BBC173F13E}" srcId="{55BC85F2-8763-42DD-9636-F46913840B2F}" destId="{2D6B4B64-4534-4411-AC85-3630483BCE58}" srcOrd="1" destOrd="0" parTransId="{22D55E63-F237-4BFF-83E7-2044694335D8}" sibTransId="{2868B60A-18F3-42EE-AB34-4B81B4B03453}"/>
    <dgm:cxn modelId="{16316BB8-30CE-4FD8-9D0A-1D80816B7BD0}" srcId="{55BC85F2-8763-42DD-9636-F46913840B2F}" destId="{982CE5F9-C3BF-486F-92E0-692A0526E984}" srcOrd="0" destOrd="0" parTransId="{A5DAA4D6-F902-4F58-A236-C8AA3B8718B3}" sibTransId="{A411389A-8D4E-429E-B835-E4E44B0D046E}"/>
    <dgm:cxn modelId="{64F01FCF-B5A1-4D19-9EB5-87A1D43DF3E6}" srcId="{A1DE3BC7-B45D-497F-BBE7-8C9FBF5502F0}" destId="{29AE603A-A3F1-4C91-BA64-B361420A8BC1}" srcOrd="1" destOrd="0" parTransId="{3F15B10D-DDBC-4CA4-98B1-D63FCBA731AE}" sibTransId="{FCF668BB-45EA-456F-B688-A68DD52E2601}"/>
    <dgm:cxn modelId="{78C4D5A3-7B2E-4E22-A519-8E560BEBD71B}" type="presOf" srcId="{55BC85F2-8763-42DD-9636-F46913840B2F}" destId="{7A40DB20-23B2-40B6-9815-32568D8CB8A2}" srcOrd="0" destOrd="0" presId="urn:microsoft.com/office/officeart/2005/8/layout/list1"/>
    <dgm:cxn modelId="{4E5F4FD9-1EB2-47B1-84BE-AA423EAE2448}" srcId="{7D4FB4E7-F714-4FC8-B19E-45A6B838930F}" destId="{4CEA392C-9796-4F11-A3AB-0617A797B0FC}" srcOrd="1" destOrd="0" parTransId="{C6E6214F-BA45-4640-95EF-FA4C62740799}" sibTransId="{D1D83C05-EBA0-443B-A601-951DCA465819}"/>
    <dgm:cxn modelId="{F751B964-E687-46D6-B7C6-3682590897EB}" srcId="{A1DE3BC7-B45D-497F-BBE7-8C9FBF5502F0}" destId="{5530DC6A-E2A6-4B20-85CE-AD2CFC0F65FC}" srcOrd="0" destOrd="0" parTransId="{693C3F7F-0CE1-4507-9C6B-A9DD4FC1AED1}" sibTransId="{51572755-5430-49F1-B551-1ABCAA1CED44}"/>
    <dgm:cxn modelId="{F9F53611-3BFF-427A-B93E-613CF29232E8}" type="presOf" srcId="{A1DE3BC7-B45D-497F-BBE7-8C9FBF5502F0}" destId="{245EC662-3724-40D9-B45A-EEDB77069C84}" srcOrd="0" destOrd="0" presId="urn:microsoft.com/office/officeart/2005/8/layout/list1"/>
    <dgm:cxn modelId="{FB9D79C4-3133-47BC-B20D-18073B479EF2}" type="presOf" srcId="{4CEA392C-9796-4F11-A3AB-0617A797B0FC}" destId="{245EC662-3724-40D9-B45A-EEDB77069C84}" srcOrd="0" destOrd="4" presId="urn:microsoft.com/office/officeart/2005/8/layout/list1"/>
    <dgm:cxn modelId="{B6F51F42-7473-42F2-BDE7-D4B7547D26C2}" type="presOf" srcId="{7CDE6344-4470-4C29-AB42-2B7D3C4F44C0}" destId="{315E568C-2A5B-425C-B160-FCCB43F16621}" srcOrd="0" destOrd="0" presId="urn:microsoft.com/office/officeart/2005/8/layout/list1"/>
    <dgm:cxn modelId="{77838021-5597-4941-B75A-21A3B2B7D232}" type="presOf" srcId="{982CE5F9-C3BF-486F-92E0-692A0526E984}" destId="{5A4BA014-1F0D-44FE-9C62-C0F6AEAE2974}" srcOrd="0" destOrd="0" presId="urn:microsoft.com/office/officeart/2005/8/layout/list1"/>
    <dgm:cxn modelId="{BB293435-C18F-4FFA-973C-3B8CDF5A1819}" srcId="{C590E395-AA98-40AE-B13F-AC495B8F047C}" destId="{216049B9-00E5-45A4-AC5F-726236BCC4B0}" srcOrd="2" destOrd="0" parTransId="{70BFF31F-AE13-41D0-9CCE-E80A445F40E0}" sibTransId="{F07E4EB5-A741-4BC2-8BCA-132B8FEEF93A}"/>
    <dgm:cxn modelId="{ACC31485-6756-44C0-9C5B-A4442EDBA9C8}" srcId="{C590E395-AA98-40AE-B13F-AC495B8F047C}" destId="{7D4FB4E7-F714-4FC8-B19E-45A6B838930F}" srcOrd="1" destOrd="0" parTransId="{47843587-E560-4FDA-8A08-91AA6FE8129E}" sibTransId="{E1591B96-C8D9-4408-8F3D-4CBEE6656243}"/>
    <dgm:cxn modelId="{E046C25F-69E9-4BA6-BB00-30B32E87503C}" type="presOf" srcId="{216049B9-00E5-45A4-AC5F-726236BCC4B0}" destId="{6D19BD84-F0A7-4B18-8AFE-C8E2672C5C41}" srcOrd="0" destOrd="0" presId="urn:microsoft.com/office/officeart/2005/8/layout/list1"/>
    <dgm:cxn modelId="{85F3FD76-A06C-47DC-9F49-C898CBC2868C}" type="presOf" srcId="{C590E395-AA98-40AE-B13F-AC495B8F047C}" destId="{330D0711-20E0-4E37-9A06-79CAB56B86BF}" srcOrd="0" destOrd="0" presId="urn:microsoft.com/office/officeart/2005/8/layout/list1"/>
    <dgm:cxn modelId="{E6AF74ED-A952-4F50-B8B9-5DBD60104D63}" type="presOf" srcId="{216049B9-00E5-45A4-AC5F-726236BCC4B0}" destId="{9284B2E3-0336-4A9A-BC39-2792389998F3}" srcOrd="1" destOrd="0" presId="urn:microsoft.com/office/officeart/2005/8/layout/list1"/>
    <dgm:cxn modelId="{80D04F78-6D3A-42B4-ADDA-35857B60DF34}" srcId="{7D4FB4E7-F714-4FC8-B19E-45A6B838930F}" destId="{A1DE3BC7-B45D-497F-BBE7-8C9FBF5502F0}" srcOrd="0" destOrd="0" parTransId="{AA80189B-6DA9-439A-8168-DB08B25D303D}" sibTransId="{2F6FDBF3-30BB-40AB-80B0-7228D19C1D23}"/>
    <dgm:cxn modelId="{D07C9878-68CF-4251-94BD-FB01979A9581}" type="presOf" srcId="{72CEA367-3F70-4FDB-A455-CFD43F975C11}" destId="{245EC662-3724-40D9-B45A-EEDB77069C84}" srcOrd="0" destOrd="3" presId="urn:microsoft.com/office/officeart/2005/8/layout/list1"/>
    <dgm:cxn modelId="{2E4D2B04-9C0F-4780-B918-5AB754E10472}" type="presOf" srcId="{55BC85F2-8763-42DD-9636-F46913840B2F}" destId="{C18F704F-EDE1-4D1B-ACC5-F46016E8E2E9}" srcOrd="1" destOrd="0" presId="urn:microsoft.com/office/officeart/2005/8/layout/list1"/>
    <dgm:cxn modelId="{BBD07644-7324-4AA0-B702-532C4A5B80BD}" srcId="{A1DE3BC7-B45D-497F-BBE7-8C9FBF5502F0}" destId="{72CEA367-3F70-4FDB-A455-CFD43F975C11}" srcOrd="2" destOrd="0" parTransId="{E4FC44CC-D282-4911-90FA-1A4565E52E36}" sibTransId="{F910EF19-F53B-4033-80C2-31D0DC78FD73}"/>
    <dgm:cxn modelId="{AF767CD1-E255-4585-98D7-4CFE4214DB79}" type="presOf" srcId="{29AE603A-A3F1-4C91-BA64-B361420A8BC1}" destId="{245EC662-3724-40D9-B45A-EEDB77069C84}" srcOrd="0" destOrd="2" presId="urn:microsoft.com/office/officeart/2005/8/layout/list1"/>
    <dgm:cxn modelId="{789D1557-4C89-42EF-9D9D-20CB88A24A09}" type="presParOf" srcId="{330D0711-20E0-4E37-9A06-79CAB56B86BF}" destId="{CAEE7AC2-BCF1-4E9A-B674-D25A8BDF9CB4}" srcOrd="0" destOrd="0" presId="urn:microsoft.com/office/officeart/2005/8/layout/list1"/>
    <dgm:cxn modelId="{4EEF65FB-C3DD-491C-B1C0-4F77DE8D5286}" type="presParOf" srcId="{CAEE7AC2-BCF1-4E9A-B674-D25A8BDF9CB4}" destId="{7A40DB20-23B2-40B6-9815-32568D8CB8A2}" srcOrd="0" destOrd="0" presId="urn:microsoft.com/office/officeart/2005/8/layout/list1"/>
    <dgm:cxn modelId="{1DC93505-32DD-4B86-A781-7F1912D3D5E2}" type="presParOf" srcId="{CAEE7AC2-BCF1-4E9A-B674-D25A8BDF9CB4}" destId="{C18F704F-EDE1-4D1B-ACC5-F46016E8E2E9}" srcOrd="1" destOrd="0" presId="urn:microsoft.com/office/officeart/2005/8/layout/list1"/>
    <dgm:cxn modelId="{7CC25D32-9F39-4417-8A4C-6A58BF4394BF}" type="presParOf" srcId="{330D0711-20E0-4E37-9A06-79CAB56B86BF}" destId="{1BE49AFF-40D0-4B6B-ABEA-B8C86AF42FBA}" srcOrd="1" destOrd="0" presId="urn:microsoft.com/office/officeart/2005/8/layout/list1"/>
    <dgm:cxn modelId="{D506C19C-2F18-4531-AF7B-7674AF08C94E}" type="presParOf" srcId="{330D0711-20E0-4E37-9A06-79CAB56B86BF}" destId="{5A4BA014-1F0D-44FE-9C62-C0F6AEAE2974}" srcOrd="2" destOrd="0" presId="urn:microsoft.com/office/officeart/2005/8/layout/list1"/>
    <dgm:cxn modelId="{5B216F3F-C234-4762-9D91-13C03AFB27BC}" type="presParOf" srcId="{330D0711-20E0-4E37-9A06-79CAB56B86BF}" destId="{5A52117F-DF35-43CA-A825-45DA9316ACA6}" srcOrd="3" destOrd="0" presId="urn:microsoft.com/office/officeart/2005/8/layout/list1"/>
    <dgm:cxn modelId="{839B081A-AB2C-4A30-926D-ECE92FFBD6DD}" type="presParOf" srcId="{330D0711-20E0-4E37-9A06-79CAB56B86BF}" destId="{F736819D-256C-4D35-A4D3-4FAF9E4AB34B}" srcOrd="4" destOrd="0" presId="urn:microsoft.com/office/officeart/2005/8/layout/list1"/>
    <dgm:cxn modelId="{F7371EF9-8064-4A6E-B38C-425521EF8B89}" type="presParOf" srcId="{F736819D-256C-4D35-A4D3-4FAF9E4AB34B}" destId="{A41CED13-57A5-47B7-87DF-DB46C8F00045}" srcOrd="0" destOrd="0" presId="urn:microsoft.com/office/officeart/2005/8/layout/list1"/>
    <dgm:cxn modelId="{95E59C74-25E6-4533-AACE-09125E1A2E0B}" type="presParOf" srcId="{F736819D-256C-4D35-A4D3-4FAF9E4AB34B}" destId="{72E9DAE2-F07F-422D-BF2E-D9D72923118F}" srcOrd="1" destOrd="0" presId="urn:microsoft.com/office/officeart/2005/8/layout/list1"/>
    <dgm:cxn modelId="{0ED56E61-8C46-416D-B17A-21D8985B2458}" type="presParOf" srcId="{330D0711-20E0-4E37-9A06-79CAB56B86BF}" destId="{2E7F3C0D-8BA5-48B5-9659-4D0BAAABB04A}" srcOrd="5" destOrd="0" presId="urn:microsoft.com/office/officeart/2005/8/layout/list1"/>
    <dgm:cxn modelId="{22C412AF-7F34-4DB1-8C24-523BE52790BD}" type="presParOf" srcId="{330D0711-20E0-4E37-9A06-79CAB56B86BF}" destId="{245EC662-3724-40D9-B45A-EEDB77069C84}" srcOrd="6" destOrd="0" presId="urn:microsoft.com/office/officeart/2005/8/layout/list1"/>
    <dgm:cxn modelId="{5B64C604-59B7-434B-B1AA-26700DFE4F5B}" type="presParOf" srcId="{330D0711-20E0-4E37-9A06-79CAB56B86BF}" destId="{B4E523A3-F506-4543-A0B2-726F77B938AD}" srcOrd="7" destOrd="0" presId="urn:microsoft.com/office/officeart/2005/8/layout/list1"/>
    <dgm:cxn modelId="{42FB3870-104B-4553-AC9A-178C003F3915}" type="presParOf" srcId="{330D0711-20E0-4E37-9A06-79CAB56B86BF}" destId="{B3D5282F-66F9-4154-B359-BB5012EE3FC9}" srcOrd="8" destOrd="0" presId="urn:microsoft.com/office/officeart/2005/8/layout/list1"/>
    <dgm:cxn modelId="{847433DB-54EF-4CB5-AA91-D336F496AB03}" type="presParOf" srcId="{B3D5282F-66F9-4154-B359-BB5012EE3FC9}" destId="{6D19BD84-F0A7-4B18-8AFE-C8E2672C5C41}" srcOrd="0" destOrd="0" presId="urn:microsoft.com/office/officeart/2005/8/layout/list1"/>
    <dgm:cxn modelId="{9BEF0615-4D66-4D9B-91CC-2FC7939BB792}" type="presParOf" srcId="{B3D5282F-66F9-4154-B359-BB5012EE3FC9}" destId="{9284B2E3-0336-4A9A-BC39-2792389998F3}" srcOrd="1" destOrd="0" presId="urn:microsoft.com/office/officeart/2005/8/layout/list1"/>
    <dgm:cxn modelId="{85C20775-72B7-4FC0-AEA5-04F92042F4F8}" type="presParOf" srcId="{330D0711-20E0-4E37-9A06-79CAB56B86BF}" destId="{F646E5F3-B1D0-4105-A7B5-E98CD2DB0D70}" srcOrd="9" destOrd="0" presId="urn:microsoft.com/office/officeart/2005/8/layout/list1"/>
    <dgm:cxn modelId="{AA26FBDA-4F13-4F6C-9260-6DC376819E6A}" type="presParOf" srcId="{330D0711-20E0-4E37-9A06-79CAB56B86BF}" destId="{315E568C-2A5B-425C-B160-FCCB43F1662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27F9D25-AE20-44AF-9BD5-720AF674482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A522BCE-B316-41FD-8751-B8F72BD55B47}">
      <dgm:prSet/>
      <dgm:spPr/>
      <dgm:t>
        <a:bodyPr/>
        <a:lstStyle/>
        <a:p>
          <a:pPr rtl="0"/>
          <a:r>
            <a:rPr lang="en-US" smtClean="0"/>
            <a:t>Questions</a:t>
          </a:r>
          <a:endParaRPr lang="en-US"/>
        </a:p>
      </dgm:t>
    </dgm:pt>
    <dgm:pt modelId="{928343CC-03FB-4CBC-A6E3-CB19A08FA6E5}" type="parTrans" cxnId="{C0FC673D-4B24-4EF6-8045-44FD637F8453}">
      <dgm:prSet/>
      <dgm:spPr/>
      <dgm:t>
        <a:bodyPr/>
        <a:lstStyle/>
        <a:p>
          <a:endParaRPr lang="en-US"/>
        </a:p>
      </dgm:t>
    </dgm:pt>
    <dgm:pt modelId="{F1A0CB38-B208-430E-8FA8-FAE4001FC1F8}" type="sibTrans" cxnId="{C0FC673D-4B24-4EF6-8045-44FD637F8453}">
      <dgm:prSet/>
      <dgm:spPr/>
      <dgm:t>
        <a:bodyPr/>
        <a:lstStyle/>
        <a:p>
          <a:endParaRPr lang="en-US"/>
        </a:p>
      </dgm:t>
    </dgm:pt>
    <dgm:pt modelId="{BA900750-1552-4FC1-9767-6E3A66B210EC}">
      <dgm:prSet/>
      <dgm:spPr/>
      <dgm:t>
        <a:bodyPr/>
        <a:lstStyle/>
        <a:p>
          <a:pPr rtl="0"/>
          <a:r>
            <a:rPr lang="en-US" smtClean="0"/>
            <a:t>Is this functionality required or desired?</a:t>
          </a:r>
          <a:endParaRPr lang="en-US"/>
        </a:p>
      </dgm:t>
    </dgm:pt>
    <dgm:pt modelId="{7B8F8185-6D02-44F1-8DB4-B804F6051BE5}" type="parTrans" cxnId="{B9B971AD-3CEC-42F8-9494-2187CB996E1D}">
      <dgm:prSet/>
      <dgm:spPr/>
      <dgm:t>
        <a:bodyPr/>
        <a:lstStyle/>
        <a:p>
          <a:endParaRPr lang="en-US"/>
        </a:p>
      </dgm:t>
    </dgm:pt>
    <dgm:pt modelId="{40F922DB-1786-45E1-9522-4BB0490568B3}" type="sibTrans" cxnId="{B9B971AD-3CEC-42F8-9494-2187CB996E1D}">
      <dgm:prSet/>
      <dgm:spPr/>
      <dgm:t>
        <a:bodyPr/>
        <a:lstStyle/>
        <a:p>
          <a:endParaRPr lang="en-US"/>
        </a:p>
      </dgm:t>
    </dgm:pt>
    <dgm:pt modelId="{2B2A01DD-4C58-4094-A4D9-65030DDB7959}">
      <dgm:prSet/>
      <dgm:spPr/>
      <dgm:t>
        <a:bodyPr/>
        <a:lstStyle/>
        <a:p>
          <a:pPr rtl="0"/>
          <a:r>
            <a:rPr lang="en-US" dirty="0" smtClean="0"/>
            <a:t>Are there use cases for this capability?</a:t>
          </a:r>
          <a:endParaRPr lang="en-US" dirty="0"/>
        </a:p>
      </dgm:t>
    </dgm:pt>
    <dgm:pt modelId="{C0156F49-3925-4FF8-84D8-566D44F95633}" type="parTrans" cxnId="{438300EE-84E0-4398-8612-DD3DD4BBD284}">
      <dgm:prSet/>
      <dgm:spPr/>
      <dgm:t>
        <a:bodyPr/>
        <a:lstStyle/>
        <a:p>
          <a:endParaRPr lang="en-US"/>
        </a:p>
      </dgm:t>
    </dgm:pt>
    <dgm:pt modelId="{E3B312AA-15C6-4200-965D-4F5AB099FEA3}" type="sibTrans" cxnId="{438300EE-84E0-4398-8612-DD3DD4BBD284}">
      <dgm:prSet/>
      <dgm:spPr/>
      <dgm:t>
        <a:bodyPr/>
        <a:lstStyle/>
        <a:p>
          <a:endParaRPr lang="en-US"/>
        </a:p>
      </dgm:t>
    </dgm:pt>
    <dgm:pt modelId="{8F3A7DA8-2E53-4243-A974-EA918CCB12D7}">
      <dgm:prSet/>
      <dgm:spPr/>
      <dgm:t>
        <a:bodyPr/>
        <a:lstStyle/>
        <a:p>
          <a:pPr rtl="0"/>
          <a:r>
            <a:rPr lang="en-US" smtClean="0"/>
            <a:t>Is the complexity introduced with the implementation worth the effort?</a:t>
          </a:r>
          <a:endParaRPr lang="en-US"/>
        </a:p>
      </dgm:t>
    </dgm:pt>
    <dgm:pt modelId="{BD190AF6-4116-44DA-BB14-42EFF125E55D}" type="parTrans" cxnId="{3E6ECAA3-A8F9-4640-99BA-F12DFCD0EE52}">
      <dgm:prSet/>
      <dgm:spPr/>
      <dgm:t>
        <a:bodyPr/>
        <a:lstStyle/>
        <a:p>
          <a:endParaRPr lang="en-US"/>
        </a:p>
      </dgm:t>
    </dgm:pt>
    <dgm:pt modelId="{1059BF31-D8E0-4BA0-A88A-9B0665177BB8}" type="sibTrans" cxnId="{3E6ECAA3-A8F9-4640-99BA-F12DFCD0EE52}">
      <dgm:prSet/>
      <dgm:spPr/>
      <dgm:t>
        <a:bodyPr/>
        <a:lstStyle/>
        <a:p>
          <a:endParaRPr lang="en-US"/>
        </a:p>
      </dgm:t>
    </dgm:pt>
    <dgm:pt modelId="{4F4BCCFC-8CA7-4945-9008-CC0A03905567}">
      <dgm:prSet/>
      <dgm:spPr/>
      <dgm:t>
        <a:bodyPr/>
        <a:lstStyle/>
        <a:p>
          <a:pPr rtl="0"/>
          <a:r>
            <a:rPr lang="en-US" smtClean="0"/>
            <a:t>Which of the variable types require such a capability?</a:t>
          </a:r>
          <a:endParaRPr lang="en-US"/>
        </a:p>
      </dgm:t>
    </dgm:pt>
    <dgm:pt modelId="{C48E7DE2-44C1-4749-9E2A-1C098902E7BA}" type="parTrans" cxnId="{37C8798C-F179-4E7F-A51D-E9A08C4502D0}">
      <dgm:prSet/>
      <dgm:spPr/>
      <dgm:t>
        <a:bodyPr/>
        <a:lstStyle/>
        <a:p>
          <a:endParaRPr lang="en-US"/>
        </a:p>
      </dgm:t>
    </dgm:pt>
    <dgm:pt modelId="{5C41BD54-6D03-4F28-87B0-5012D377F811}" type="sibTrans" cxnId="{37C8798C-F179-4E7F-A51D-E9A08C4502D0}">
      <dgm:prSet/>
      <dgm:spPr/>
      <dgm:t>
        <a:bodyPr/>
        <a:lstStyle/>
        <a:p>
          <a:endParaRPr lang="en-US"/>
        </a:p>
      </dgm:t>
    </dgm:pt>
    <dgm:pt modelId="{1FBBC156-81E9-4F3F-8826-BA8258DE41FA}">
      <dgm:prSet/>
      <dgm:spPr/>
      <dgm:t>
        <a:bodyPr/>
        <a:lstStyle/>
        <a:p>
          <a:pPr rtl="0"/>
          <a:r>
            <a:rPr lang="en-US" dirty="0" err="1" smtClean="0"/>
            <a:t>constant_variable</a:t>
          </a:r>
          <a:endParaRPr lang="en-US" dirty="0"/>
        </a:p>
      </dgm:t>
    </dgm:pt>
    <dgm:pt modelId="{C128844B-2B8F-4460-9B87-69473093CD76}" type="parTrans" cxnId="{3D2F977A-E927-47C8-8ED2-2AE560B54574}">
      <dgm:prSet/>
      <dgm:spPr/>
      <dgm:t>
        <a:bodyPr/>
        <a:lstStyle/>
        <a:p>
          <a:endParaRPr lang="en-US"/>
        </a:p>
      </dgm:t>
    </dgm:pt>
    <dgm:pt modelId="{3BBB5C7A-A6DB-4C43-BFAE-E20B948BCE41}" type="sibTrans" cxnId="{3D2F977A-E927-47C8-8ED2-2AE560B54574}">
      <dgm:prSet/>
      <dgm:spPr/>
      <dgm:t>
        <a:bodyPr/>
        <a:lstStyle/>
        <a:p>
          <a:endParaRPr lang="en-US"/>
        </a:p>
      </dgm:t>
    </dgm:pt>
    <dgm:pt modelId="{7AB16787-359C-4DE7-9C02-56698185E1ED}">
      <dgm:prSet/>
      <dgm:spPr/>
      <dgm:t>
        <a:bodyPr/>
        <a:lstStyle/>
        <a:p>
          <a:pPr rtl="0"/>
          <a:r>
            <a:rPr lang="en-US" smtClean="0"/>
            <a:t>local_variable</a:t>
          </a:r>
          <a:endParaRPr lang="en-US"/>
        </a:p>
      </dgm:t>
    </dgm:pt>
    <dgm:pt modelId="{AB5294E9-C892-4DE3-956A-F5E129A4F643}" type="parTrans" cxnId="{A91B6EBB-3007-47E0-9679-D752EA3CCCCF}">
      <dgm:prSet/>
      <dgm:spPr/>
      <dgm:t>
        <a:bodyPr/>
        <a:lstStyle/>
        <a:p>
          <a:endParaRPr lang="en-US"/>
        </a:p>
      </dgm:t>
    </dgm:pt>
    <dgm:pt modelId="{144DF58B-D1F9-4C44-A9BB-F41F525E740A}" type="sibTrans" cxnId="{A91B6EBB-3007-47E0-9679-D752EA3CCCCF}">
      <dgm:prSet/>
      <dgm:spPr/>
      <dgm:t>
        <a:bodyPr/>
        <a:lstStyle/>
        <a:p>
          <a:endParaRPr lang="en-US"/>
        </a:p>
      </dgm:t>
    </dgm:pt>
    <dgm:pt modelId="{5572785B-9BA7-4945-B5DB-ABDC8DF58D12}">
      <dgm:prSet/>
      <dgm:spPr/>
      <dgm:t>
        <a:bodyPr/>
        <a:lstStyle/>
        <a:p>
          <a:pPr rtl="0"/>
          <a:r>
            <a:rPr lang="en-US" smtClean="0"/>
            <a:t>external_variable</a:t>
          </a:r>
          <a:endParaRPr lang="en-US"/>
        </a:p>
      </dgm:t>
    </dgm:pt>
    <dgm:pt modelId="{DFC687A0-7A79-4FFF-A458-18C39890B7AA}" type="parTrans" cxnId="{304DF6E7-600D-4E05-B4B1-240B512C0397}">
      <dgm:prSet/>
      <dgm:spPr/>
      <dgm:t>
        <a:bodyPr/>
        <a:lstStyle/>
        <a:p>
          <a:endParaRPr lang="en-US"/>
        </a:p>
      </dgm:t>
    </dgm:pt>
    <dgm:pt modelId="{7D21075F-8BB9-4A61-A161-09352C69E510}" type="sibTrans" cxnId="{304DF6E7-600D-4E05-B4B1-240B512C0397}">
      <dgm:prSet/>
      <dgm:spPr/>
      <dgm:t>
        <a:bodyPr/>
        <a:lstStyle/>
        <a:p>
          <a:endParaRPr lang="en-US"/>
        </a:p>
      </dgm:t>
    </dgm:pt>
    <dgm:pt modelId="{60161A5E-6CC9-467C-AA99-70B7A071A24A}">
      <dgm:prSet/>
      <dgm:spPr/>
      <dgm:t>
        <a:bodyPr/>
        <a:lstStyle/>
        <a:p>
          <a:pPr rtl="0"/>
          <a:r>
            <a:rPr lang="en-US" smtClean="0"/>
            <a:t>literal_component</a:t>
          </a:r>
          <a:endParaRPr lang="en-US"/>
        </a:p>
      </dgm:t>
    </dgm:pt>
    <dgm:pt modelId="{73DCEC48-C6F1-4B2F-8B4D-17ECC907BC95}" type="parTrans" cxnId="{0D16BFE5-D4CD-4499-9DAC-BF3790C53030}">
      <dgm:prSet/>
      <dgm:spPr/>
      <dgm:t>
        <a:bodyPr/>
        <a:lstStyle/>
        <a:p>
          <a:endParaRPr lang="en-US"/>
        </a:p>
      </dgm:t>
    </dgm:pt>
    <dgm:pt modelId="{7FC93012-D051-4C46-A5C7-92EAD1AA8CE1}" type="sibTrans" cxnId="{0D16BFE5-D4CD-4499-9DAC-BF3790C53030}">
      <dgm:prSet/>
      <dgm:spPr/>
      <dgm:t>
        <a:bodyPr/>
        <a:lstStyle/>
        <a:p>
          <a:endParaRPr lang="en-US"/>
        </a:p>
      </dgm:t>
    </dgm:pt>
    <dgm:pt modelId="{6C050705-2253-49BA-9192-70F643F70592}" type="pres">
      <dgm:prSet presAssocID="{927F9D25-AE20-44AF-9BD5-720AF674482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E268FE-A0E7-4FB6-B9E2-3A9327E02415}" type="pres">
      <dgm:prSet presAssocID="{5A522BCE-B316-41FD-8751-B8F72BD55B47}" presName="parentLin" presStyleCnt="0"/>
      <dgm:spPr/>
      <dgm:t>
        <a:bodyPr/>
        <a:lstStyle/>
        <a:p>
          <a:endParaRPr lang="en-US"/>
        </a:p>
      </dgm:t>
    </dgm:pt>
    <dgm:pt modelId="{079B7379-B8DC-4133-8A2C-F2334A84E728}" type="pres">
      <dgm:prSet presAssocID="{5A522BCE-B316-41FD-8751-B8F72BD55B47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49886702-92F8-46A9-9555-FC4ECB22E5B7}" type="pres">
      <dgm:prSet presAssocID="{5A522BCE-B316-41FD-8751-B8F72BD55B4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3E3F89-1208-4866-A125-A3D0EAD09F7B}" type="pres">
      <dgm:prSet presAssocID="{5A522BCE-B316-41FD-8751-B8F72BD55B47}" presName="negativeSpace" presStyleCnt="0"/>
      <dgm:spPr/>
      <dgm:t>
        <a:bodyPr/>
        <a:lstStyle/>
        <a:p>
          <a:endParaRPr lang="en-US"/>
        </a:p>
      </dgm:t>
    </dgm:pt>
    <dgm:pt modelId="{CC1589DC-4336-432D-934A-23DF11ECB920}" type="pres">
      <dgm:prSet presAssocID="{5A522BCE-B316-41FD-8751-B8F72BD55B47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2E0211-016C-4688-B332-6850409976BA}" type="presOf" srcId="{8F3A7DA8-2E53-4243-A974-EA918CCB12D7}" destId="{CC1589DC-4336-432D-934A-23DF11ECB920}" srcOrd="0" destOrd="2" presId="urn:microsoft.com/office/officeart/2005/8/layout/list1"/>
    <dgm:cxn modelId="{37C8798C-F179-4E7F-A51D-E9A08C4502D0}" srcId="{5A522BCE-B316-41FD-8751-B8F72BD55B47}" destId="{4F4BCCFC-8CA7-4945-9008-CC0A03905567}" srcOrd="3" destOrd="0" parTransId="{C48E7DE2-44C1-4749-9E2A-1C098902E7BA}" sibTransId="{5C41BD54-6D03-4F28-87B0-5012D377F811}"/>
    <dgm:cxn modelId="{D444EF8D-7D41-4676-9205-C2F48CCC7CDE}" type="presOf" srcId="{1FBBC156-81E9-4F3F-8826-BA8258DE41FA}" destId="{CC1589DC-4336-432D-934A-23DF11ECB920}" srcOrd="0" destOrd="4" presId="urn:microsoft.com/office/officeart/2005/8/layout/list1"/>
    <dgm:cxn modelId="{0D16BFE5-D4CD-4499-9DAC-BF3790C53030}" srcId="{4F4BCCFC-8CA7-4945-9008-CC0A03905567}" destId="{60161A5E-6CC9-467C-AA99-70B7A071A24A}" srcOrd="3" destOrd="0" parTransId="{73DCEC48-C6F1-4B2F-8B4D-17ECC907BC95}" sibTransId="{7FC93012-D051-4C46-A5C7-92EAD1AA8CE1}"/>
    <dgm:cxn modelId="{2F5D9255-280D-4B43-9741-D41B9B04939D}" type="presOf" srcId="{4F4BCCFC-8CA7-4945-9008-CC0A03905567}" destId="{CC1589DC-4336-432D-934A-23DF11ECB920}" srcOrd="0" destOrd="3" presId="urn:microsoft.com/office/officeart/2005/8/layout/list1"/>
    <dgm:cxn modelId="{3E6ECAA3-A8F9-4640-99BA-F12DFCD0EE52}" srcId="{5A522BCE-B316-41FD-8751-B8F72BD55B47}" destId="{8F3A7DA8-2E53-4243-A974-EA918CCB12D7}" srcOrd="2" destOrd="0" parTransId="{BD190AF6-4116-44DA-BB14-42EFF125E55D}" sibTransId="{1059BF31-D8E0-4BA0-A88A-9B0665177BB8}"/>
    <dgm:cxn modelId="{51F4AFF3-FCA6-420C-8B55-1E340E7C157D}" type="presOf" srcId="{5A522BCE-B316-41FD-8751-B8F72BD55B47}" destId="{079B7379-B8DC-4133-8A2C-F2334A84E728}" srcOrd="0" destOrd="0" presId="urn:microsoft.com/office/officeart/2005/8/layout/list1"/>
    <dgm:cxn modelId="{304DF6E7-600D-4E05-B4B1-240B512C0397}" srcId="{4F4BCCFC-8CA7-4945-9008-CC0A03905567}" destId="{5572785B-9BA7-4945-B5DB-ABDC8DF58D12}" srcOrd="2" destOrd="0" parTransId="{DFC687A0-7A79-4FFF-A458-18C39890B7AA}" sibTransId="{7D21075F-8BB9-4A61-A161-09352C69E510}"/>
    <dgm:cxn modelId="{438300EE-84E0-4398-8612-DD3DD4BBD284}" srcId="{5A522BCE-B316-41FD-8751-B8F72BD55B47}" destId="{2B2A01DD-4C58-4094-A4D9-65030DDB7959}" srcOrd="1" destOrd="0" parTransId="{C0156F49-3925-4FF8-84D8-566D44F95633}" sibTransId="{E3B312AA-15C6-4200-965D-4F5AB099FEA3}"/>
    <dgm:cxn modelId="{53C590B0-3BDE-4936-97FC-D267B9438B80}" type="presOf" srcId="{60161A5E-6CC9-467C-AA99-70B7A071A24A}" destId="{CC1589DC-4336-432D-934A-23DF11ECB920}" srcOrd="0" destOrd="7" presId="urn:microsoft.com/office/officeart/2005/8/layout/list1"/>
    <dgm:cxn modelId="{A8A8E23D-0BCE-4832-9D6C-A43DC959B00E}" type="presOf" srcId="{7AB16787-359C-4DE7-9C02-56698185E1ED}" destId="{CC1589DC-4336-432D-934A-23DF11ECB920}" srcOrd="0" destOrd="5" presId="urn:microsoft.com/office/officeart/2005/8/layout/list1"/>
    <dgm:cxn modelId="{A91B6EBB-3007-47E0-9679-D752EA3CCCCF}" srcId="{4F4BCCFC-8CA7-4945-9008-CC0A03905567}" destId="{7AB16787-359C-4DE7-9C02-56698185E1ED}" srcOrd="1" destOrd="0" parTransId="{AB5294E9-C892-4DE3-956A-F5E129A4F643}" sibTransId="{144DF58B-D1F9-4C44-A9BB-F41F525E740A}"/>
    <dgm:cxn modelId="{C0FC673D-4B24-4EF6-8045-44FD637F8453}" srcId="{927F9D25-AE20-44AF-9BD5-720AF674482E}" destId="{5A522BCE-B316-41FD-8751-B8F72BD55B47}" srcOrd="0" destOrd="0" parTransId="{928343CC-03FB-4CBC-A6E3-CB19A08FA6E5}" sibTransId="{F1A0CB38-B208-430E-8FA8-FAE4001FC1F8}"/>
    <dgm:cxn modelId="{601F98EA-DD6B-4605-BC47-C94E3D185F43}" type="presOf" srcId="{5A522BCE-B316-41FD-8751-B8F72BD55B47}" destId="{49886702-92F8-46A9-9555-FC4ECB22E5B7}" srcOrd="1" destOrd="0" presId="urn:microsoft.com/office/officeart/2005/8/layout/list1"/>
    <dgm:cxn modelId="{12CEC16F-5210-4FF3-9513-F3514C7AB531}" type="presOf" srcId="{2B2A01DD-4C58-4094-A4D9-65030DDB7959}" destId="{CC1589DC-4336-432D-934A-23DF11ECB920}" srcOrd="0" destOrd="1" presId="urn:microsoft.com/office/officeart/2005/8/layout/list1"/>
    <dgm:cxn modelId="{B9B971AD-3CEC-42F8-9494-2187CB996E1D}" srcId="{5A522BCE-B316-41FD-8751-B8F72BD55B47}" destId="{BA900750-1552-4FC1-9767-6E3A66B210EC}" srcOrd="0" destOrd="0" parTransId="{7B8F8185-6D02-44F1-8DB4-B804F6051BE5}" sibTransId="{40F922DB-1786-45E1-9522-4BB0490568B3}"/>
    <dgm:cxn modelId="{3D2F977A-E927-47C8-8ED2-2AE560B54574}" srcId="{4F4BCCFC-8CA7-4945-9008-CC0A03905567}" destId="{1FBBC156-81E9-4F3F-8826-BA8258DE41FA}" srcOrd="0" destOrd="0" parTransId="{C128844B-2B8F-4460-9B87-69473093CD76}" sibTransId="{3BBB5C7A-A6DB-4C43-BFAE-E20B948BCE41}"/>
    <dgm:cxn modelId="{1D771E70-CE11-4585-936D-55563EB1E0EB}" type="presOf" srcId="{927F9D25-AE20-44AF-9BD5-720AF674482E}" destId="{6C050705-2253-49BA-9192-70F643F70592}" srcOrd="0" destOrd="0" presId="urn:microsoft.com/office/officeart/2005/8/layout/list1"/>
    <dgm:cxn modelId="{5E0CF64B-2D38-4D25-B726-2AA41A1DFB31}" type="presOf" srcId="{5572785B-9BA7-4945-B5DB-ABDC8DF58D12}" destId="{CC1589DC-4336-432D-934A-23DF11ECB920}" srcOrd="0" destOrd="6" presId="urn:microsoft.com/office/officeart/2005/8/layout/list1"/>
    <dgm:cxn modelId="{6424BC53-F5F1-4338-AC41-89757267FFCB}" type="presOf" srcId="{BA900750-1552-4FC1-9767-6E3A66B210EC}" destId="{CC1589DC-4336-432D-934A-23DF11ECB920}" srcOrd="0" destOrd="0" presId="urn:microsoft.com/office/officeart/2005/8/layout/list1"/>
    <dgm:cxn modelId="{FE5FD82F-187D-45C0-AB30-5A124D1787F8}" type="presParOf" srcId="{6C050705-2253-49BA-9192-70F643F70592}" destId="{6DE268FE-A0E7-4FB6-B9E2-3A9327E02415}" srcOrd="0" destOrd="0" presId="urn:microsoft.com/office/officeart/2005/8/layout/list1"/>
    <dgm:cxn modelId="{850CA4D9-4170-4486-9C95-E2F67E440FBE}" type="presParOf" srcId="{6DE268FE-A0E7-4FB6-B9E2-3A9327E02415}" destId="{079B7379-B8DC-4133-8A2C-F2334A84E728}" srcOrd="0" destOrd="0" presId="urn:microsoft.com/office/officeart/2005/8/layout/list1"/>
    <dgm:cxn modelId="{FCB09FD7-CABA-4225-9630-151F50551EFB}" type="presParOf" srcId="{6DE268FE-A0E7-4FB6-B9E2-3A9327E02415}" destId="{49886702-92F8-46A9-9555-FC4ECB22E5B7}" srcOrd="1" destOrd="0" presId="urn:microsoft.com/office/officeart/2005/8/layout/list1"/>
    <dgm:cxn modelId="{19550453-A23F-4250-9E5A-A9C35F26A9DA}" type="presParOf" srcId="{6C050705-2253-49BA-9192-70F643F70592}" destId="{6D3E3F89-1208-4866-A125-A3D0EAD09F7B}" srcOrd="1" destOrd="0" presId="urn:microsoft.com/office/officeart/2005/8/layout/list1"/>
    <dgm:cxn modelId="{E4285CC3-33D3-4DC4-B266-7B646AC5F254}" type="presParOf" srcId="{6C050705-2253-49BA-9192-70F643F70592}" destId="{CC1589DC-4336-432D-934A-23DF11ECB920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9D144D8-87BC-41F2-BBFE-DB7CAA3CBA6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B3A76D1-234D-42B3-B0E9-EFC808078015}">
      <dgm:prSet/>
      <dgm:spPr/>
      <dgm:t>
        <a:bodyPr/>
        <a:lstStyle/>
        <a:p>
          <a:pPr rtl="0"/>
          <a:r>
            <a:rPr lang="en-US" smtClean="0"/>
            <a:t>Current State</a:t>
          </a:r>
          <a:endParaRPr lang="en-US"/>
        </a:p>
      </dgm:t>
    </dgm:pt>
    <dgm:pt modelId="{3FD361C8-46D7-425F-8552-04E43606A3F6}" type="parTrans" cxnId="{31F14E2A-7E52-41F9-BC78-BE90B3833478}">
      <dgm:prSet/>
      <dgm:spPr/>
      <dgm:t>
        <a:bodyPr/>
        <a:lstStyle/>
        <a:p>
          <a:endParaRPr lang="en-US"/>
        </a:p>
      </dgm:t>
    </dgm:pt>
    <dgm:pt modelId="{605030C1-C63C-4EB2-A000-FFA1A7F8996C}" type="sibTrans" cxnId="{31F14E2A-7E52-41F9-BC78-BE90B3833478}">
      <dgm:prSet/>
      <dgm:spPr/>
      <dgm:t>
        <a:bodyPr/>
        <a:lstStyle/>
        <a:p>
          <a:endParaRPr lang="en-US"/>
        </a:p>
      </dgm:t>
    </dgm:pt>
    <dgm:pt modelId="{70861DFA-9DCE-4ED3-A581-5DC8588F220D}">
      <dgm:prSet/>
      <dgm:spPr/>
      <dgm:t>
        <a:bodyPr/>
        <a:lstStyle/>
        <a:p>
          <a:pPr rtl="0"/>
          <a:r>
            <a:rPr lang="en-US" smtClean="0"/>
            <a:t>LDAP &amp; Active Directory tests both optionally work with structured data, via the ‘record’ datatype, as of OVAL 5.8</a:t>
          </a:r>
          <a:endParaRPr lang="en-US"/>
        </a:p>
      </dgm:t>
    </dgm:pt>
    <dgm:pt modelId="{2CE78F41-A6D3-44D7-AE68-7B80C78B1D44}" type="parTrans" cxnId="{1E788141-CC19-4588-9DF1-C55CB0279A91}">
      <dgm:prSet/>
      <dgm:spPr/>
      <dgm:t>
        <a:bodyPr/>
        <a:lstStyle/>
        <a:p>
          <a:endParaRPr lang="en-US"/>
        </a:p>
      </dgm:t>
    </dgm:pt>
    <dgm:pt modelId="{5968DE38-53DF-4719-A465-E7F279B474EB}" type="sibTrans" cxnId="{1E788141-CC19-4588-9DF1-C55CB0279A91}">
      <dgm:prSet/>
      <dgm:spPr/>
      <dgm:t>
        <a:bodyPr/>
        <a:lstStyle/>
        <a:p>
          <a:endParaRPr lang="en-US"/>
        </a:p>
      </dgm:t>
    </dgm:pt>
    <dgm:pt modelId="{BCA85B54-E4E4-4018-A761-7C8A561597E1}">
      <dgm:prSet/>
      <dgm:spPr/>
      <dgm:t>
        <a:bodyPr/>
        <a:lstStyle/>
        <a:p>
          <a:pPr rtl="0"/>
          <a:r>
            <a:rPr lang="en-US" smtClean="0"/>
            <a:t>There has been community feedback to suggest that:</a:t>
          </a:r>
          <a:endParaRPr lang="en-US"/>
        </a:p>
      </dgm:t>
    </dgm:pt>
    <dgm:pt modelId="{DC68C712-6368-45DA-B05A-6598DA02F654}" type="parTrans" cxnId="{8416FFA8-7BCF-46B3-85B1-7EE69A73AC20}">
      <dgm:prSet/>
      <dgm:spPr/>
      <dgm:t>
        <a:bodyPr/>
        <a:lstStyle/>
        <a:p>
          <a:endParaRPr lang="en-US"/>
        </a:p>
      </dgm:t>
    </dgm:pt>
    <dgm:pt modelId="{D48F26C2-D47E-4D7C-A61D-B64463378FFE}" type="sibTrans" cxnId="{8416FFA8-7BCF-46B3-85B1-7EE69A73AC20}">
      <dgm:prSet/>
      <dgm:spPr/>
      <dgm:t>
        <a:bodyPr/>
        <a:lstStyle/>
        <a:p>
          <a:endParaRPr lang="en-US"/>
        </a:p>
      </dgm:t>
    </dgm:pt>
    <dgm:pt modelId="{626FF159-D41F-4BD9-B9C6-ABE76B13C992}">
      <dgm:prSet/>
      <dgm:spPr/>
      <dgm:t>
        <a:bodyPr/>
        <a:lstStyle/>
        <a:p>
          <a:pPr rtl="0"/>
          <a:r>
            <a:rPr lang="en-US" dirty="0" smtClean="0"/>
            <a:t>There may be no concrete need for this capability</a:t>
          </a:r>
          <a:endParaRPr lang="en-US" dirty="0"/>
        </a:p>
      </dgm:t>
    </dgm:pt>
    <dgm:pt modelId="{5E314273-D573-49D7-96DB-09B914F0A6AB}" type="parTrans" cxnId="{B9D58095-462B-4B00-8438-8A488EF01BB0}">
      <dgm:prSet/>
      <dgm:spPr/>
      <dgm:t>
        <a:bodyPr/>
        <a:lstStyle/>
        <a:p>
          <a:endParaRPr lang="en-US"/>
        </a:p>
      </dgm:t>
    </dgm:pt>
    <dgm:pt modelId="{73026480-3D6F-4468-ABF3-0D5FE80B8948}" type="sibTrans" cxnId="{B9D58095-462B-4B00-8438-8A488EF01BB0}">
      <dgm:prSet/>
      <dgm:spPr/>
      <dgm:t>
        <a:bodyPr/>
        <a:lstStyle/>
        <a:p>
          <a:endParaRPr lang="en-US"/>
        </a:p>
      </dgm:t>
    </dgm:pt>
    <dgm:pt modelId="{6E65A8A6-CE40-4445-8B1A-98051A25D4E4}">
      <dgm:prSet/>
      <dgm:spPr/>
      <dgm:t>
        <a:bodyPr/>
        <a:lstStyle/>
        <a:p>
          <a:pPr rtl="0"/>
          <a:r>
            <a:rPr lang="en-US" smtClean="0"/>
            <a:t>The capability is quite difficult to implement in a way that is consistent </a:t>
          </a:r>
          <a:endParaRPr lang="en-US"/>
        </a:p>
      </dgm:t>
    </dgm:pt>
    <dgm:pt modelId="{1DC055F0-D444-4EE0-B42E-D6D559DBF995}" type="parTrans" cxnId="{7FBD2CF5-DF00-4CFC-A068-CC63D9B055A9}">
      <dgm:prSet/>
      <dgm:spPr/>
      <dgm:t>
        <a:bodyPr/>
        <a:lstStyle/>
        <a:p>
          <a:endParaRPr lang="en-US"/>
        </a:p>
      </dgm:t>
    </dgm:pt>
    <dgm:pt modelId="{5638A59D-3352-4FF6-A4D2-17F12DDA79AE}" type="sibTrans" cxnId="{7FBD2CF5-DF00-4CFC-A068-CC63D9B055A9}">
      <dgm:prSet/>
      <dgm:spPr/>
      <dgm:t>
        <a:bodyPr/>
        <a:lstStyle/>
        <a:p>
          <a:endParaRPr lang="en-US"/>
        </a:p>
      </dgm:t>
    </dgm:pt>
    <dgm:pt modelId="{0E5B6E81-BA27-4357-9F74-C8B27EC0C7B2}">
      <dgm:prSet/>
      <dgm:spPr/>
      <dgm:t>
        <a:bodyPr/>
        <a:lstStyle/>
        <a:p>
          <a:pPr rtl="0"/>
          <a:r>
            <a:rPr lang="en-US" smtClean="0"/>
            <a:t>Options:</a:t>
          </a:r>
          <a:endParaRPr lang="en-US"/>
        </a:p>
      </dgm:t>
    </dgm:pt>
    <dgm:pt modelId="{0E8254D1-1B53-4A16-81A3-079B608EC609}" type="parTrans" cxnId="{58414333-22E2-417A-9B11-5FB601B7CED8}">
      <dgm:prSet/>
      <dgm:spPr/>
      <dgm:t>
        <a:bodyPr/>
        <a:lstStyle/>
        <a:p>
          <a:endParaRPr lang="en-US"/>
        </a:p>
      </dgm:t>
    </dgm:pt>
    <dgm:pt modelId="{0182E097-7F8E-4739-B27C-2E8396D5223D}" type="sibTrans" cxnId="{58414333-22E2-417A-9B11-5FB601B7CED8}">
      <dgm:prSet/>
      <dgm:spPr/>
      <dgm:t>
        <a:bodyPr/>
        <a:lstStyle/>
        <a:p>
          <a:endParaRPr lang="en-US"/>
        </a:p>
      </dgm:t>
    </dgm:pt>
    <dgm:pt modelId="{8C2603DC-923D-46A9-B485-CE9EDF845125}">
      <dgm:prSet/>
      <dgm:spPr/>
      <dgm:t>
        <a:bodyPr/>
        <a:lstStyle/>
        <a:p>
          <a:pPr rtl="0"/>
          <a:r>
            <a:rPr lang="en-US" smtClean="0"/>
            <a:t>Review and clarify the documentation (and possibly Schema) for these tests to better align them with the reality of the tests</a:t>
          </a:r>
          <a:endParaRPr lang="en-US"/>
        </a:p>
      </dgm:t>
    </dgm:pt>
    <dgm:pt modelId="{997307FF-D3EB-4C71-9E7D-7CD4DA1C4E7F}" type="parTrans" cxnId="{E439321A-E741-401C-8BE0-E0FBE0B88645}">
      <dgm:prSet/>
      <dgm:spPr/>
      <dgm:t>
        <a:bodyPr/>
        <a:lstStyle/>
        <a:p>
          <a:endParaRPr lang="en-US"/>
        </a:p>
      </dgm:t>
    </dgm:pt>
    <dgm:pt modelId="{66A31863-6B2E-4822-A257-6AEED9AE60A7}" type="sibTrans" cxnId="{E439321A-E741-401C-8BE0-E0FBE0B88645}">
      <dgm:prSet/>
      <dgm:spPr/>
      <dgm:t>
        <a:bodyPr/>
        <a:lstStyle/>
        <a:p>
          <a:endParaRPr lang="en-US"/>
        </a:p>
      </dgm:t>
    </dgm:pt>
    <dgm:pt modelId="{2A83C2C9-AD0A-4842-9B14-AA8234D9440A}">
      <dgm:prSet/>
      <dgm:spPr/>
      <dgm:t>
        <a:bodyPr/>
        <a:lstStyle/>
        <a:p>
          <a:pPr rtl="0"/>
          <a:r>
            <a:rPr lang="en-US" smtClean="0"/>
            <a:t>Deprecate these tests (ldap57_test, activedirectory57_test) and un-deprecate the older ones (ldap_test, activedirectory_test)</a:t>
          </a:r>
          <a:endParaRPr lang="en-US"/>
        </a:p>
      </dgm:t>
    </dgm:pt>
    <dgm:pt modelId="{E31FF060-3640-4B4E-84CC-3FABA1A390A1}" type="parTrans" cxnId="{26C97230-7940-4A7E-AFDB-C7955F849E87}">
      <dgm:prSet/>
      <dgm:spPr/>
      <dgm:t>
        <a:bodyPr/>
        <a:lstStyle/>
        <a:p>
          <a:endParaRPr lang="en-US"/>
        </a:p>
      </dgm:t>
    </dgm:pt>
    <dgm:pt modelId="{DA9C3A28-24BF-4CAE-ABD9-458F38A837AD}" type="sibTrans" cxnId="{26C97230-7940-4A7E-AFDB-C7955F849E87}">
      <dgm:prSet/>
      <dgm:spPr/>
      <dgm:t>
        <a:bodyPr/>
        <a:lstStyle/>
        <a:p>
          <a:endParaRPr lang="en-US"/>
        </a:p>
      </dgm:t>
    </dgm:pt>
    <dgm:pt modelId="{77C5D1FD-0243-4193-B078-D81834280468}" type="pres">
      <dgm:prSet presAssocID="{79D144D8-87BC-41F2-BBFE-DB7CAA3CBA6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8688A2-8CF8-4223-9E56-09FE3FA373CF}" type="pres">
      <dgm:prSet presAssocID="{3B3A76D1-234D-42B3-B0E9-EFC808078015}" presName="parentLin" presStyleCnt="0"/>
      <dgm:spPr/>
      <dgm:t>
        <a:bodyPr/>
        <a:lstStyle/>
        <a:p>
          <a:endParaRPr lang="en-US"/>
        </a:p>
      </dgm:t>
    </dgm:pt>
    <dgm:pt modelId="{1C1DC47E-4ED3-43C1-97BA-D1DE4E348DC9}" type="pres">
      <dgm:prSet presAssocID="{3B3A76D1-234D-42B3-B0E9-EFC808078015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2CD11CBB-5764-48C8-9A3D-80A7DB528AAF}" type="pres">
      <dgm:prSet presAssocID="{3B3A76D1-234D-42B3-B0E9-EFC80807801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52DAB5-AA35-4832-8C7A-A1F34CF4D4E0}" type="pres">
      <dgm:prSet presAssocID="{3B3A76D1-234D-42B3-B0E9-EFC808078015}" presName="negativeSpace" presStyleCnt="0"/>
      <dgm:spPr/>
      <dgm:t>
        <a:bodyPr/>
        <a:lstStyle/>
        <a:p>
          <a:endParaRPr lang="en-US"/>
        </a:p>
      </dgm:t>
    </dgm:pt>
    <dgm:pt modelId="{A9EB6D55-315C-4A92-B1F7-F30E57A3CC77}" type="pres">
      <dgm:prSet presAssocID="{3B3A76D1-234D-42B3-B0E9-EFC808078015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5CCA35-D065-4D5F-9435-A26B2419D748}" type="pres">
      <dgm:prSet presAssocID="{605030C1-C63C-4EB2-A000-FFA1A7F8996C}" presName="spaceBetweenRectangles" presStyleCnt="0"/>
      <dgm:spPr/>
      <dgm:t>
        <a:bodyPr/>
        <a:lstStyle/>
        <a:p>
          <a:endParaRPr lang="en-US"/>
        </a:p>
      </dgm:t>
    </dgm:pt>
    <dgm:pt modelId="{4D1EA115-859D-4B4B-A1EF-24E3402B0093}" type="pres">
      <dgm:prSet presAssocID="{0E5B6E81-BA27-4357-9F74-C8B27EC0C7B2}" presName="parentLin" presStyleCnt="0"/>
      <dgm:spPr/>
      <dgm:t>
        <a:bodyPr/>
        <a:lstStyle/>
        <a:p>
          <a:endParaRPr lang="en-US"/>
        </a:p>
      </dgm:t>
    </dgm:pt>
    <dgm:pt modelId="{9D08754B-5455-46DE-9E20-14ACEF073201}" type="pres">
      <dgm:prSet presAssocID="{0E5B6E81-BA27-4357-9F74-C8B27EC0C7B2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D479E0BD-4B5A-43F7-B7B0-85D263671B74}" type="pres">
      <dgm:prSet presAssocID="{0E5B6E81-BA27-4357-9F74-C8B27EC0C7B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7758EA-77A8-4A84-9BDF-16A8E43830E3}" type="pres">
      <dgm:prSet presAssocID="{0E5B6E81-BA27-4357-9F74-C8B27EC0C7B2}" presName="negativeSpace" presStyleCnt="0"/>
      <dgm:spPr/>
      <dgm:t>
        <a:bodyPr/>
        <a:lstStyle/>
        <a:p>
          <a:endParaRPr lang="en-US"/>
        </a:p>
      </dgm:t>
    </dgm:pt>
    <dgm:pt modelId="{04E827DB-B7AC-4214-B6DB-81836B74B0CE}" type="pres">
      <dgm:prSet presAssocID="{0E5B6E81-BA27-4357-9F74-C8B27EC0C7B2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A569A1-CB05-4C3A-8F9F-B83A7A0186E9}" type="presOf" srcId="{8C2603DC-923D-46A9-B485-CE9EDF845125}" destId="{04E827DB-B7AC-4214-B6DB-81836B74B0CE}" srcOrd="0" destOrd="0" presId="urn:microsoft.com/office/officeart/2005/8/layout/list1"/>
    <dgm:cxn modelId="{1E788141-CC19-4588-9DF1-C55CB0279A91}" srcId="{3B3A76D1-234D-42B3-B0E9-EFC808078015}" destId="{70861DFA-9DCE-4ED3-A581-5DC8588F220D}" srcOrd="0" destOrd="0" parTransId="{2CE78F41-A6D3-44D7-AE68-7B80C78B1D44}" sibTransId="{5968DE38-53DF-4719-A465-E7F279B474EB}"/>
    <dgm:cxn modelId="{E439321A-E741-401C-8BE0-E0FBE0B88645}" srcId="{0E5B6E81-BA27-4357-9F74-C8B27EC0C7B2}" destId="{8C2603DC-923D-46A9-B485-CE9EDF845125}" srcOrd="0" destOrd="0" parTransId="{997307FF-D3EB-4C71-9E7D-7CD4DA1C4E7F}" sibTransId="{66A31863-6B2E-4822-A257-6AEED9AE60A7}"/>
    <dgm:cxn modelId="{7A1C3F34-3622-4F92-AF2F-12362BCFB892}" type="presOf" srcId="{2A83C2C9-AD0A-4842-9B14-AA8234D9440A}" destId="{04E827DB-B7AC-4214-B6DB-81836B74B0CE}" srcOrd="0" destOrd="1" presId="urn:microsoft.com/office/officeart/2005/8/layout/list1"/>
    <dgm:cxn modelId="{153717DF-F7EC-47B2-95F6-AA1121887070}" type="presOf" srcId="{BCA85B54-E4E4-4018-A761-7C8A561597E1}" destId="{A9EB6D55-315C-4A92-B1F7-F30E57A3CC77}" srcOrd="0" destOrd="1" presId="urn:microsoft.com/office/officeart/2005/8/layout/list1"/>
    <dgm:cxn modelId="{1EFF3C04-5B5A-4695-82BE-40DBFED04BD2}" type="presOf" srcId="{3B3A76D1-234D-42B3-B0E9-EFC808078015}" destId="{1C1DC47E-4ED3-43C1-97BA-D1DE4E348DC9}" srcOrd="0" destOrd="0" presId="urn:microsoft.com/office/officeart/2005/8/layout/list1"/>
    <dgm:cxn modelId="{26C97230-7940-4A7E-AFDB-C7955F849E87}" srcId="{0E5B6E81-BA27-4357-9F74-C8B27EC0C7B2}" destId="{2A83C2C9-AD0A-4842-9B14-AA8234D9440A}" srcOrd="1" destOrd="0" parTransId="{E31FF060-3640-4B4E-84CC-3FABA1A390A1}" sibTransId="{DA9C3A28-24BF-4CAE-ABD9-458F38A837AD}"/>
    <dgm:cxn modelId="{8416FFA8-7BCF-46B3-85B1-7EE69A73AC20}" srcId="{3B3A76D1-234D-42B3-B0E9-EFC808078015}" destId="{BCA85B54-E4E4-4018-A761-7C8A561597E1}" srcOrd="1" destOrd="0" parTransId="{DC68C712-6368-45DA-B05A-6598DA02F654}" sibTransId="{D48F26C2-D47E-4D7C-A61D-B64463378FFE}"/>
    <dgm:cxn modelId="{7FBD2CF5-DF00-4CFC-A068-CC63D9B055A9}" srcId="{BCA85B54-E4E4-4018-A761-7C8A561597E1}" destId="{6E65A8A6-CE40-4445-8B1A-98051A25D4E4}" srcOrd="1" destOrd="0" parTransId="{1DC055F0-D444-4EE0-B42E-D6D559DBF995}" sibTransId="{5638A59D-3352-4FF6-A4D2-17F12DDA79AE}"/>
    <dgm:cxn modelId="{E5853E20-BD16-4481-93B6-C7421BD71DFE}" type="presOf" srcId="{626FF159-D41F-4BD9-B9C6-ABE76B13C992}" destId="{A9EB6D55-315C-4A92-B1F7-F30E57A3CC77}" srcOrd="0" destOrd="2" presId="urn:microsoft.com/office/officeart/2005/8/layout/list1"/>
    <dgm:cxn modelId="{3AF9A0CB-EFD2-4D27-B3AB-4510866552C0}" type="presOf" srcId="{79D144D8-87BC-41F2-BBFE-DB7CAA3CBA69}" destId="{77C5D1FD-0243-4193-B078-D81834280468}" srcOrd="0" destOrd="0" presId="urn:microsoft.com/office/officeart/2005/8/layout/list1"/>
    <dgm:cxn modelId="{31F14E2A-7E52-41F9-BC78-BE90B3833478}" srcId="{79D144D8-87BC-41F2-BBFE-DB7CAA3CBA69}" destId="{3B3A76D1-234D-42B3-B0E9-EFC808078015}" srcOrd="0" destOrd="0" parTransId="{3FD361C8-46D7-425F-8552-04E43606A3F6}" sibTransId="{605030C1-C63C-4EB2-A000-FFA1A7F8996C}"/>
    <dgm:cxn modelId="{081E3800-E18D-45D9-8793-1EF4FC35D6B4}" type="presOf" srcId="{6E65A8A6-CE40-4445-8B1A-98051A25D4E4}" destId="{A9EB6D55-315C-4A92-B1F7-F30E57A3CC77}" srcOrd="0" destOrd="3" presId="urn:microsoft.com/office/officeart/2005/8/layout/list1"/>
    <dgm:cxn modelId="{58414333-22E2-417A-9B11-5FB601B7CED8}" srcId="{79D144D8-87BC-41F2-BBFE-DB7CAA3CBA69}" destId="{0E5B6E81-BA27-4357-9F74-C8B27EC0C7B2}" srcOrd="1" destOrd="0" parTransId="{0E8254D1-1B53-4A16-81A3-079B608EC609}" sibTransId="{0182E097-7F8E-4739-B27C-2E8396D5223D}"/>
    <dgm:cxn modelId="{877CA734-DB63-4ABE-BA41-6A425AAC66AD}" type="presOf" srcId="{0E5B6E81-BA27-4357-9F74-C8B27EC0C7B2}" destId="{D479E0BD-4B5A-43F7-B7B0-85D263671B74}" srcOrd="1" destOrd="0" presId="urn:microsoft.com/office/officeart/2005/8/layout/list1"/>
    <dgm:cxn modelId="{B9D58095-462B-4B00-8438-8A488EF01BB0}" srcId="{BCA85B54-E4E4-4018-A761-7C8A561597E1}" destId="{626FF159-D41F-4BD9-B9C6-ABE76B13C992}" srcOrd="0" destOrd="0" parTransId="{5E314273-D573-49D7-96DB-09B914F0A6AB}" sibTransId="{73026480-3D6F-4468-ABF3-0D5FE80B8948}"/>
    <dgm:cxn modelId="{6FF81743-E9A3-4531-9275-26D912D027A1}" type="presOf" srcId="{70861DFA-9DCE-4ED3-A581-5DC8588F220D}" destId="{A9EB6D55-315C-4A92-B1F7-F30E57A3CC77}" srcOrd="0" destOrd="0" presId="urn:microsoft.com/office/officeart/2005/8/layout/list1"/>
    <dgm:cxn modelId="{87C8EA3B-C2A8-4754-8F4D-CFA8B69A0E78}" type="presOf" srcId="{0E5B6E81-BA27-4357-9F74-C8B27EC0C7B2}" destId="{9D08754B-5455-46DE-9E20-14ACEF073201}" srcOrd="0" destOrd="0" presId="urn:microsoft.com/office/officeart/2005/8/layout/list1"/>
    <dgm:cxn modelId="{C372F023-0056-410A-9151-0163EC070F7E}" type="presOf" srcId="{3B3A76D1-234D-42B3-B0E9-EFC808078015}" destId="{2CD11CBB-5764-48C8-9A3D-80A7DB528AAF}" srcOrd="1" destOrd="0" presId="urn:microsoft.com/office/officeart/2005/8/layout/list1"/>
    <dgm:cxn modelId="{B8D6305C-8523-48F6-A40C-117BAF0CD1ED}" type="presParOf" srcId="{77C5D1FD-0243-4193-B078-D81834280468}" destId="{428688A2-8CF8-4223-9E56-09FE3FA373CF}" srcOrd="0" destOrd="0" presId="urn:microsoft.com/office/officeart/2005/8/layout/list1"/>
    <dgm:cxn modelId="{A1B5CAC2-AE21-4795-89CA-E63BA40B48B3}" type="presParOf" srcId="{428688A2-8CF8-4223-9E56-09FE3FA373CF}" destId="{1C1DC47E-4ED3-43C1-97BA-D1DE4E348DC9}" srcOrd="0" destOrd="0" presId="urn:microsoft.com/office/officeart/2005/8/layout/list1"/>
    <dgm:cxn modelId="{D638334D-C0F2-4AD4-852A-EB2B78CA0606}" type="presParOf" srcId="{428688A2-8CF8-4223-9E56-09FE3FA373CF}" destId="{2CD11CBB-5764-48C8-9A3D-80A7DB528AAF}" srcOrd="1" destOrd="0" presId="urn:microsoft.com/office/officeart/2005/8/layout/list1"/>
    <dgm:cxn modelId="{86A16FCF-4620-4A14-9BF9-4178BE70E4C7}" type="presParOf" srcId="{77C5D1FD-0243-4193-B078-D81834280468}" destId="{BC52DAB5-AA35-4832-8C7A-A1F34CF4D4E0}" srcOrd="1" destOrd="0" presId="urn:microsoft.com/office/officeart/2005/8/layout/list1"/>
    <dgm:cxn modelId="{2B74426A-4AFA-45E4-838B-4F7BDBD28AF7}" type="presParOf" srcId="{77C5D1FD-0243-4193-B078-D81834280468}" destId="{A9EB6D55-315C-4A92-B1F7-F30E57A3CC77}" srcOrd="2" destOrd="0" presId="urn:microsoft.com/office/officeart/2005/8/layout/list1"/>
    <dgm:cxn modelId="{B105FE50-1D6C-4027-8713-414B5D19DFEE}" type="presParOf" srcId="{77C5D1FD-0243-4193-B078-D81834280468}" destId="{F75CCA35-D065-4D5F-9435-A26B2419D748}" srcOrd="3" destOrd="0" presId="urn:microsoft.com/office/officeart/2005/8/layout/list1"/>
    <dgm:cxn modelId="{B8C7B1D8-CE42-47B6-8AE1-220C64D56B1C}" type="presParOf" srcId="{77C5D1FD-0243-4193-B078-D81834280468}" destId="{4D1EA115-859D-4B4B-A1EF-24E3402B0093}" srcOrd="4" destOrd="0" presId="urn:microsoft.com/office/officeart/2005/8/layout/list1"/>
    <dgm:cxn modelId="{B739A319-D242-448E-91CA-899F348E5EF6}" type="presParOf" srcId="{4D1EA115-859D-4B4B-A1EF-24E3402B0093}" destId="{9D08754B-5455-46DE-9E20-14ACEF073201}" srcOrd="0" destOrd="0" presId="urn:microsoft.com/office/officeart/2005/8/layout/list1"/>
    <dgm:cxn modelId="{7E1D8F71-39C2-437C-B165-40B900A08520}" type="presParOf" srcId="{4D1EA115-859D-4B4B-A1EF-24E3402B0093}" destId="{D479E0BD-4B5A-43F7-B7B0-85D263671B74}" srcOrd="1" destOrd="0" presId="urn:microsoft.com/office/officeart/2005/8/layout/list1"/>
    <dgm:cxn modelId="{B659C396-A430-453A-8725-1889DACE4B5C}" type="presParOf" srcId="{77C5D1FD-0243-4193-B078-D81834280468}" destId="{C47758EA-77A8-4A84-9BDF-16A8E43830E3}" srcOrd="5" destOrd="0" presId="urn:microsoft.com/office/officeart/2005/8/layout/list1"/>
    <dgm:cxn modelId="{875B40D3-55BC-469A-BFE3-ADAEB6804406}" type="presParOf" srcId="{77C5D1FD-0243-4193-B078-D81834280468}" destId="{04E827DB-B7AC-4214-B6DB-81836B74B0C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12B0A06-A55E-45E5-BCEB-A88CA5BE437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4A4CB45-AFA0-498B-BB8C-140A457E433E}">
      <dgm:prSet/>
      <dgm:spPr/>
      <dgm:t>
        <a:bodyPr/>
        <a:lstStyle/>
        <a:p>
          <a:pPr rtl="0"/>
          <a:r>
            <a:rPr lang="en-US" smtClean="0"/>
            <a:t>Overview</a:t>
          </a:r>
          <a:endParaRPr lang="en-US"/>
        </a:p>
      </dgm:t>
    </dgm:pt>
    <dgm:pt modelId="{2B0E97C2-1FA6-40F1-806D-BF6966654FBF}" type="parTrans" cxnId="{467D878F-22C0-4661-9D06-41C1727D35F0}">
      <dgm:prSet/>
      <dgm:spPr/>
      <dgm:t>
        <a:bodyPr/>
        <a:lstStyle/>
        <a:p>
          <a:endParaRPr lang="en-US"/>
        </a:p>
      </dgm:t>
    </dgm:pt>
    <dgm:pt modelId="{A4432410-4CFF-401C-8513-E9CD3FB26C5C}" type="sibTrans" cxnId="{467D878F-22C0-4661-9D06-41C1727D35F0}">
      <dgm:prSet/>
      <dgm:spPr/>
      <dgm:t>
        <a:bodyPr/>
        <a:lstStyle/>
        <a:p>
          <a:endParaRPr lang="en-US"/>
        </a:p>
      </dgm:t>
    </dgm:pt>
    <dgm:pt modelId="{67D50259-E62A-459E-B069-E3A8A77147C5}">
      <dgm:prSet/>
      <dgm:spPr/>
      <dgm:t>
        <a:bodyPr/>
        <a:lstStyle/>
        <a:p>
          <a:pPr rtl="0"/>
          <a:r>
            <a:rPr lang="en-US" smtClean="0"/>
            <a:t>sql57_test supports assessment of databases via SQL</a:t>
          </a:r>
          <a:endParaRPr lang="en-US"/>
        </a:p>
      </dgm:t>
    </dgm:pt>
    <dgm:pt modelId="{0A50B096-F42F-472E-87DB-A1025D923E45}" type="parTrans" cxnId="{934698E8-618F-4CD3-AB26-5BEBD88A675D}">
      <dgm:prSet/>
      <dgm:spPr/>
      <dgm:t>
        <a:bodyPr/>
        <a:lstStyle/>
        <a:p>
          <a:endParaRPr lang="en-US"/>
        </a:p>
      </dgm:t>
    </dgm:pt>
    <dgm:pt modelId="{0DB739C9-AA7D-4EB1-8E60-D3032B31CF1A}" type="sibTrans" cxnId="{934698E8-618F-4CD3-AB26-5BEBD88A675D}">
      <dgm:prSet/>
      <dgm:spPr/>
      <dgm:t>
        <a:bodyPr/>
        <a:lstStyle/>
        <a:p>
          <a:endParaRPr lang="en-US"/>
        </a:p>
      </dgm:t>
    </dgm:pt>
    <dgm:pt modelId="{EB2AFAD6-FCBD-49FE-89C3-993CA445BC35}">
      <dgm:prSet/>
      <dgm:spPr/>
      <dgm:t>
        <a:bodyPr/>
        <a:lstStyle/>
        <a:p>
          <a:pPr rtl="0"/>
          <a:r>
            <a:rPr lang="en-US" smtClean="0"/>
            <a:t>Documentation is not clear on stored procedures</a:t>
          </a:r>
          <a:endParaRPr lang="en-US"/>
        </a:p>
      </dgm:t>
    </dgm:pt>
    <dgm:pt modelId="{C5C5CA4A-981F-48A4-857F-BD35FD00154B}" type="parTrans" cxnId="{32DD3FCC-E87D-4FA9-AF51-690C0EBE8071}">
      <dgm:prSet/>
      <dgm:spPr/>
      <dgm:t>
        <a:bodyPr/>
        <a:lstStyle/>
        <a:p>
          <a:endParaRPr lang="en-US"/>
        </a:p>
      </dgm:t>
    </dgm:pt>
    <dgm:pt modelId="{69C86070-5E18-4B38-8E20-D1641BCBD991}" type="sibTrans" cxnId="{32DD3FCC-E87D-4FA9-AF51-690C0EBE8071}">
      <dgm:prSet/>
      <dgm:spPr/>
      <dgm:t>
        <a:bodyPr/>
        <a:lstStyle/>
        <a:p>
          <a:endParaRPr lang="en-US"/>
        </a:p>
      </dgm:t>
    </dgm:pt>
    <dgm:pt modelId="{646C6EAA-9089-44D2-8473-94076D03FF31}">
      <dgm:prSet/>
      <dgm:spPr/>
      <dgm:t>
        <a:bodyPr/>
        <a:lstStyle/>
        <a:p>
          <a:pPr rtl="0"/>
          <a:r>
            <a:rPr lang="en-US" smtClean="0"/>
            <a:t>Stored procedures can be viewed as a special use case of SQL</a:t>
          </a:r>
          <a:endParaRPr lang="en-US"/>
        </a:p>
      </dgm:t>
    </dgm:pt>
    <dgm:pt modelId="{0CCAA651-A366-4AEC-BF05-38BB96EBEDD8}" type="parTrans" cxnId="{75481501-DC47-40B1-9BB7-7785A244E092}">
      <dgm:prSet/>
      <dgm:spPr/>
      <dgm:t>
        <a:bodyPr/>
        <a:lstStyle/>
        <a:p>
          <a:endParaRPr lang="en-US"/>
        </a:p>
      </dgm:t>
    </dgm:pt>
    <dgm:pt modelId="{20B33C61-98AF-4A38-8E10-0B5CA6D952C6}" type="sibTrans" cxnId="{75481501-DC47-40B1-9BB7-7785A244E092}">
      <dgm:prSet/>
      <dgm:spPr/>
      <dgm:t>
        <a:bodyPr/>
        <a:lstStyle/>
        <a:p>
          <a:endParaRPr lang="en-US"/>
        </a:p>
      </dgm:t>
    </dgm:pt>
    <dgm:pt modelId="{2EE2FF4C-5050-4681-9879-9099FC2AC196}">
      <dgm:prSet/>
      <dgm:spPr/>
      <dgm:t>
        <a:bodyPr/>
        <a:lstStyle/>
        <a:p>
          <a:pPr rtl="0"/>
          <a:r>
            <a:rPr lang="en-US" smtClean="0"/>
            <a:t>Could also be viewed as a separate use case</a:t>
          </a:r>
          <a:endParaRPr lang="en-US"/>
        </a:p>
      </dgm:t>
    </dgm:pt>
    <dgm:pt modelId="{62323509-FA8B-4085-9F4E-9F5F80D0413D}" type="parTrans" cxnId="{851E1E2F-2CC4-491C-B7A1-7E81D649573F}">
      <dgm:prSet/>
      <dgm:spPr/>
      <dgm:t>
        <a:bodyPr/>
        <a:lstStyle/>
        <a:p>
          <a:endParaRPr lang="en-US"/>
        </a:p>
      </dgm:t>
    </dgm:pt>
    <dgm:pt modelId="{EBBAD1A0-5FC2-47AA-9CB1-4B70187E9D3A}" type="sibTrans" cxnId="{851E1E2F-2CC4-491C-B7A1-7E81D649573F}">
      <dgm:prSet/>
      <dgm:spPr/>
      <dgm:t>
        <a:bodyPr/>
        <a:lstStyle/>
        <a:p>
          <a:endParaRPr lang="en-US"/>
        </a:p>
      </dgm:t>
    </dgm:pt>
    <dgm:pt modelId="{F75C29E3-6E33-4A30-889D-0F78C7FC6D20}">
      <dgm:prSet/>
      <dgm:spPr/>
      <dgm:t>
        <a:bodyPr/>
        <a:lstStyle/>
        <a:p>
          <a:pPr rtl="0"/>
          <a:r>
            <a:rPr lang="en-US" smtClean="0"/>
            <a:t>Questions</a:t>
          </a:r>
          <a:endParaRPr lang="en-US"/>
        </a:p>
      </dgm:t>
    </dgm:pt>
    <dgm:pt modelId="{3AE1A54A-BF90-46D3-9A0A-50C51C48A8BC}" type="parTrans" cxnId="{E029AF63-AA71-41CD-9200-B44645EA9327}">
      <dgm:prSet/>
      <dgm:spPr/>
      <dgm:t>
        <a:bodyPr/>
        <a:lstStyle/>
        <a:p>
          <a:endParaRPr lang="en-US"/>
        </a:p>
      </dgm:t>
    </dgm:pt>
    <dgm:pt modelId="{302AFD0E-5DE0-47B7-BA66-AD878DBD3C21}" type="sibTrans" cxnId="{E029AF63-AA71-41CD-9200-B44645EA9327}">
      <dgm:prSet/>
      <dgm:spPr/>
      <dgm:t>
        <a:bodyPr/>
        <a:lstStyle/>
        <a:p>
          <a:endParaRPr lang="en-US"/>
        </a:p>
      </dgm:t>
    </dgm:pt>
    <dgm:pt modelId="{69C3DE0A-11A8-4D28-9BCE-AA16FDD41123}">
      <dgm:prSet/>
      <dgm:spPr/>
      <dgm:t>
        <a:bodyPr/>
        <a:lstStyle/>
        <a:p>
          <a:pPr rtl="0"/>
          <a:r>
            <a:rPr lang="en-US" smtClean="0"/>
            <a:t>Would using the sql57_test for stored procedures cause confusion or issues?</a:t>
          </a:r>
          <a:endParaRPr lang="en-US"/>
        </a:p>
      </dgm:t>
    </dgm:pt>
    <dgm:pt modelId="{B063A8DE-0D13-4D8D-A004-99B93EF579DA}" type="parTrans" cxnId="{BABFDDBB-86C0-4A9C-A034-9DB7F9E0FE22}">
      <dgm:prSet/>
      <dgm:spPr/>
      <dgm:t>
        <a:bodyPr/>
        <a:lstStyle/>
        <a:p>
          <a:endParaRPr lang="en-US"/>
        </a:p>
      </dgm:t>
    </dgm:pt>
    <dgm:pt modelId="{2D20C10D-CC08-423E-A7EB-7C1221C61154}" type="sibTrans" cxnId="{BABFDDBB-86C0-4A9C-A034-9DB7F9E0FE22}">
      <dgm:prSet/>
      <dgm:spPr/>
      <dgm:t>
        <a:bodyPr/>
        <a:lstStyle/>
        <a:p>
          <a:endParaRPr lang="en-US"/>
        </a:p>
      </dgm:t>
    </dgm:pt>
    <dgm:pt modelId="{11F6604B-5538-486F-BA50-06AADC8B6810}">
      <dgm:prSet/>
      <dgm:spPr/>
      <dgm:t>
        <a:bodyPr/>
        <a:lstStyle/>
        <a:p>
          <a:pPr rtl="0"/>
          <a:r>
            <a:rPr lang="en-US" smtClean="0"/>
            <a:t>Will stored procedures that create temp tables be of concern?  (Implementations may well decide to not allow 'write' access)</a:t>
          </a:r>
          <a:endParaRPr lang="en-US"/>
        </a:p>
      </dgm:t>
    </dgm:pt>
    <dgm:pt modelId="{B6106B6E-FCC9-4F2F-B3A5-BA9118A3F1E4}" type="parTrans" cxnId="{C9126B61-9973-4067-A837-55CE1BE89D24}">
      <dgm:prSet/>
      <dgm:spPr/>
      <dgm:t>
        <a:bodyPr/>
        <a:lstStyle/>
        <a:p>
          <a:endParaRPr lang="en-US"/>
        </a:p>
      </dgm:t>
    </dgm:pt>
    <dgm:pt modelId="{D8715924-6ED2-40FB-8E90-E1E49D0644DF}" type="sibTrans" cxnId="{C9126B61-9973-4067-A837-55CE1BE89D24}">
      <dgm:prSet/>
      <dgm:spPr/>
      <dgm:t>
        <a:bodyPr/>
        <a:lstStyle/>
        <a:p>
          <a:endParaRPr lang="en-US"/>
        </a:p>
      </dgm:t>
    </dgm:pt>
    <dgm:pt modelId="{C26FE760-ACAC-4EED-90C6-B3B982D00921}" type="pres">
      <dgm:prSet presAssocID="{912B0A06-A55E-45E5-BCEB-A88CA5BE437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99EA38-B282-47CE-804A-9421D0D5D408}" type="pres">
      <dgm:prSet presAssocID="{D4A4CB45-AFA0-498B-BB8C-140A457E433E}" presName="parentLin" presStyleCnt="0"/>
      <dgm:spPr/>
    </dgm:pt>
    <dgm:pt modelId="{4FFA2B6B-273A-4412-B88D-BC144CA1E784}" type="pres">
      <dgm:prSet presAssocID="{D4A4CB45-AFA0-498B-BB8C-140A457E433E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ED0A81B-7918-41D0-A1C5-A0AF44AF203D}" type="pres">
      <dgm:prSet presAssocID="{D4A4CB45-AFA0-498B-BB8C-140A457E433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70EC29-8880-4C6B-88CC-6D0C88418973}" type="pres">
      <dgm:prSet presAssocID="{D4A4CB45-AFA0-498B-BB8C-140A457E433E}" presName="negativeSpace" presStyleCnt="0"/>
      <dgm:spPr/>
    </dgm:pt>
    <dgm:pt modelId="{90163C25-D859-4E1F-8D5F-002F8EFF1745}" type="pres">
      <dgm:prSet presAssocID="{D4A4CB45-AFA0-498B-BB8C-140A457E433E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0E4E3E-DAFE-411D-83B3-26BE576EBBB0}" type="pres">
      <dgm:prSet presAssocID="{A4432410-4CFF-401C-8513-E9CD3FB26C5C}" presName="spaceBetweenRectangles" presStyleCnt="0"/>
      <dgm:spPr/>
    </dgm:pt>
    <dgm:pt modelId="{AFFB9C68-3BB3-4E17-9662-F48FFF140A64}" type="pres">
      <dgm:prSet presAssocID="{F75C29E3-6E33-4A30-889D-0F78C7FC6D20}" presName="parentLin" presStyleCnt="0"/>
      <dgm:spPr/>
    </dgm:pt>
    <dgm:pt modelId="{D96BFFB2-E9C3-4CE0-804E-F3EC95B3B044}" type="pres">
      <dgm:prSet presAssocID="{F75C29E3-6E33-4A30-889D-0F78C7FC6D2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68EBCA27-BCFE-4159-85ED-60C1A698BC4B}" type="pres">
      <dgm:prSet presAssocID="{F75C29E3-6E33-4A30-889D-0F78C7FC6D2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0EFC72-5371-4987-9589-EB64D60E6EEB}" type="pres">
      <dgm:prSet presAssocID="{F75C29E3-6E33-4A30-889D-0F78C7FC6D20}" presName="negativeSpace" presStyleCnt="0"/>
      <dgm:spPr/>
    </dgm:pt>
    <dgm:pt modelId="{BEE3983A-78B8-44FD-AE42-245F80B60F02}" type="pres">
      <dgm:prSet presAssocID="{F75C29E3-6E33-4A30-889D-0F78C7FC6D20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0AFA07-9848-4B53-9440-9B7EAFFA98C6}" type="presOf" srcId="{F75C29E3-6E33-4A30-889D-0F78C7FC6D20}" destId="{D96BFFB2-E9C3-4CE0-804E-F3EC95B3B044}" srcOrd="0" destOrd="0" presId="urn:microsoft.com/office/officeart/2005/8/layout/list1"/>
    <dgm:cxn modelId="{1ADE8A46-0AB4-4F5E-B83A-D0DC729A9DED}" type="presOf" srcId="{EB2AFAD6-FCBD-49FE-89C3-993CA445BC35}" destId="{90163C25-D859-4E1F-8D5F-002F8EFF1745}" srcOrd="0" destOrd="1" presId="urn:microsoft.com/office/officeart/2005/8/layout/list1"/>
    <dgm:cxn modelId="{32DD3FCC-E87D-4FA9-AF51-690C0EBE8071}" srcId="{67D50259-E62A-459E-B069-E3A8A77147C5}" destId="{EB2AFAD6-FCBD-49FE-89C3-993CA445BC35}" srcOrd="0" destOrd="0" parTransId="{C5C5CA4A-981F-48A4-857F-BD35FD00154B}" sibTransId="{69C86070-5E18-4B38-8E20-D1641BCBD991}"/>
    <dgm:cxn modelId="{E8E6226E-AE01-469E-9BC8-9F41B1598775}" type="presOf" srcId="{11F6604B-5538-486F-BA50-06AADC8B6810}" destId="{BEE3983A-78B8-44FD-AE42-245F80B60F02}" srcOrd="0" destOrd="1" presId="urn:microsoft.com/office/officeart/2005/8/layout/list1"/>
    <dgm:cxn modelId="{BABFDDBB-86C0-4A9C-A034-9DB7F9E0FE22}" srcId="{F75C29E3-6E33-4A30-889D-0F78C7FC6D20}" destId="{69C3DE0A-11A8-4D28-9BCE-AA16FDD41123}" srcOrd="0" destOrd="0" parTransId="{B063A8DE-0D13-4D8D-A004-99B93EF579DA}" sibTransId="{2D20C10D-CC08-423E-A7EB-7C1221C61154}"/>
    <dgm:cxn modelId="{936AD61D-D8F1-4CF4-AED8-778544EC4328}" type="presOf" srcId="{F75C29E3-6E33-4A30-889D-0F78C7FC6D20}" destId="{68EBCA27-BCFE-4159-85ED-60C1A698BC4B}" srcOrd="1" destOrd="0" presId="urn:microsoft.com/office/officeart/2005/8/layout/list1"/>
    <dgm:cxn modelId="{E029AF63-AA71-41CD-9200-B44645EA9327}" srcId="{912B0A06-A55E-45E5-BCEB-A88CA5BE437A}" destId="{F75C29E3-6E33-4A30-889D-0F78C7FC6D20}" srcOrd="1" destOrd="0" parTransId="{3AE1A54A-BF90-46D3-9A0A-50C51C48A8BC}" sibTransId="{302AFD0E-5DE0-47B7-BA66-AD878DBD3C21}"/>
    <dgm:cxn modelId="{934698E8-618F-4CD3-AB26-5BEBD88A675D}" srcId="{D4A4CB45-AFA0-498B-BB8C-140A457E433E}" destId="{67D50259-E62A-459E-B069-E3A8A77147C5}" srcOrd="0" destOrd="0" parTransId="{0A50B096-F42F-472E-87DB-A1025D923E45}" sibTransId="{0DB739C9-AA7D-4EB1-8E60-D3032B31CF1A}"/>
    <dgm:cxn modelId="{C9126B61-9973-4067-A837-55CE1BE89D24}" srcId="{F75C29E3-6E33-4A30-889D-0F78C7FC6D20}" destId="{11F6604B-5538-486F-BA50-06AADC8B6810}" srcOrd="1" destOrd="0" parTransId="{B6106B6E-FCC9-4F2F-B3A5-BA9118A3F1E4}" sibTransId="{D8715924-6ED2-40FB-8E90-E1E49D0644DF}"/>
    <dgm:cxn modelId="{E249BA16-5A20-4150-ADC3-22482D20DB2A}" type="presOf" srcId="{2EE2FF4C-5050-4681-9879-9099FC2AC196}" destId="{90163C25-D859-4E1F-8D5F-002F8EFF1745}" srcOrd="0" destOrd="3" presId="urn:microsoft.com/office/officeart/2005/8/layout/list1"/>
    <dgm:cxn modelId="{EEEA08C2-4EC4-41CF-801F-4AB7145E05E7}" type="presOf" srcId="{912B0A06-A55E-45E5-BCEB-A88CA5BE437A}" destId="{C26FE760-ACAC-4EED-90C6-B3B982D00921}" srcOrd="0" destOrd="0" presId="urn:microsoft.com/office/officeart/2005/8/layout/list1"/>
    <dgm:cxn modelId="{4159A026-91F2-4AD2-9FF5-140E89ED4C80}" type="presOf" srcId="{646C6EAA-9089-44D2-8473-94076D03FF31}" destId="{90163C25-D859-4E1F-8D5F-002F8EFF1745}" srcOrd="0" destOrd="2" presId="urn:microsoft.com/office/officeart/2005/8/layout/list1"/>
    <dgm:cxn modelId="{467D878F-22C0-4661-9D06-41C1727D35F0}" srcId="{912B0A06-A55E-45E5-BCEB-A88CA5BE437A}" destId="{D4A4CB45-AFA0-498B-BB8C-140A457E433E}" srcOrd="0" destOrd="0" parTransId="{2B0E97C2-1FA6-40F1-806D-BF6966654FBF}" sibTransId="{A4432410-4CFF-401C-8513-E9CD3FB26C5C}"/>
    <dgm:cxn modelId="{851E1E2F-2CC4-491C-B7A1-7E81D649573F}" srcId="{D4A4CB45-AFA0-498B-BB8C-140A457E433E}" destId="{2EE2FF4C-5050-4681-9879-9099FC2AC196}" srcOrd="2" destOrd="0" parTransId="{62323509-FA8B-4085-9F4E-9F5F80D0413D}" sibTransId="{EBBAD1A0-5FC2-47AA-9CB1-4B70187E9D3A}"/>
    <dgm:cxn modelId="{4042AE70-39FD-4FBB-B72C-7ACB01B8AFB2}" type="presOf" srcId="{69C3DE0A-11A8-4D28-9BCE-AA16FDD41123}" destId="{BEE3983A-78B8-44FD-AE42-245F80B60F02}" srcOrd="0" destOrd="0" presId="urn:microsoft.com/office/officeart/2005/8/layout/list1"/>
    <dgm:cxn modelId="{3493D5F5-C455-496E-9EED-E691B21D0FCB}" type="presOf" srcId="{D4A4CB45-AFA0-498B-BB8C-140A457E433E}" destId="{4FFA2B6B-273A-4412-B88D-BC144CA1E784}" srcOrd="0" destOrd="0" presId="urn:microsoft.com/office/officeart/2005/8/layout/list1"/>
    <dgm:cxn modelId="{F01C8861-8346-44DC-94AA-9F550B4AFDDF}" type="presOf" srcId="{67D50259-E62A-459E-B069-E3A8A77147C5}" destId="{90163C25-D859-4E1F-8D5F-002F8EFF1745}" srcOrd="0" destOrd="0" presId="urn:microsoft.com/office/officeart/2005/8/layout/list1"/>
    <dgm:cxn modelId="{265BEF73-E8B0-489F-B395-434C6AF88893}" type="presOf" srcId="{D4A4CB45-AFA0-498B-BB8C-140A457E433E}" destId="{3ED0A81B-7918-41D0-A1C5-A0AF44AF203D}" srcOrd="1" destOrd="0" presId="urn:microsoft.com/office/officeart/2005/8/layout/list1"/>
    <dgm:cxn modelId="{75481501-DC47-40B1-9BB7-7785A244E092}" srcId="{D4A4CB45-AFA0-498B-BB8C-140A457E433E}" destId="{646C6EAA-9089-44D2-8473-94076D03FF31}" srcOrd="1" destOrd="0" parTransId="{0CCAA651-A366-4AEC-BF05-38BB96EBEDD8}" sibTransId="{20B33C61-98AF-4A38-8E10-0B5CA6D952C6}"/>
    <dgm:cxn modelId="{ECD0C33D-FDF1-4215-B84C-2A5B45DF1DD9}" type="presParOf" srcId="{C26FE760-ACAC-4EED-90C6-B3B982D00921}" destId="{B299EA38-B282-47CE-804A-9421D0D5D408}" srcOrd="0" destOrd="0" presId="urn:microsoft.com/office/officeart/2005/8/layout/list1"/>
    <dgm:cxn modelId="{A65C0F5F-218A-4FCB-A87C-BF2AFF96B425}" type="presParOf" srcId="{B299EA38-B282-47CE-804A-9421D0D5D408}" destId="{4FFA2B6B-273A-4412-B88D-BC144CA1E784}" srcOrd="0" destOrd="0" presId="urn:microsoft.com/office/officeart/2005/8/layout/list1"/>
    <dgm:cxn modelId="{411FC9BC-D5BE-4D64-810D-B286893A9D9B}" type="presParOf" srcId="{B299EA38-B282-47CE-804A-9421D0D5D408}" destId="{3ED0A81B-7918-41D0-A1C5-A0AF44AF203D}" srcOrd="1" destOrd="0" presId="urn:microsoft.com/office/officeart/2005/8/layout/list1"/>
    <dgm:cxn modelId="{8DAAA7E1-EDFD-4321-9150-E7204B7F5CDE}" type="presParOf" srcId="{C26FE760-ACAC-4EED-90C6-B3B982D00921}" destId="{3870EC29-8880-4C6B-88CC-6D0C88418973}" srcOrd="1" destOrd="0" presId="urn:microsoft.com/office/officeart/2005/8/layout/list1"/>
    <dgm:cxn modelId="{DC323F46-4C82-426C-A63A-35C1CFA5A911}" type="presParOf" srcId="{C26FE760-ACAC-4EED-90C6-B3B982D00921}" destId="{90163C25-D859-4E1F-8D5F-002F8EFF1745}" srcOrd="2" destOrd="0" presId="urn:microsoft.com/office/officeart/2005/8/layout/list1"/>
    <dgm:cxn modelId="{50944ABE-0B5B-4231-A00F-39EBAA9121D5}" type="presParOf" srcId="{C26FE760-ACAC-4EED-90C6-B3B982D00921}" destId="{7E0E4E3E-DAFE-411D-83B3-26BE576EBBB0}" srcOrd="3" destOrd="0" presId="urn:microsoft.com/office/officeart/2005/8/layout/list1"/>
    <dgm:cxn modelId="{DEFEABB8-518A-4FB6-A66B-471A3FEFF94B}" type="presParOf" srcId="{C26FE760-ACAC-4EED-90C6-B3B982D00921}" destId="{AFFB9C68-3BB3-4E17-9662-F48FFF140A64}" srcOrd="4" destOrd="0" presId="urn:microsoft.com/office/officeart/2005/8/layout/list1"/>
    <dgm:cxn modelId="{AC217316-FE27-47BD-B0B0-848D7B32F487}" type="presParOf" srcId="{AFFB9C68-3BB3-4E17-9662-F48FFF140A64}" destId="{D96BFFB2-E9C3-4CE0-804E-F3EC95B3B044}" srcOrd="0" destOrd="0" presId="urn:microsoft.com/office/officeart/2005/8/layout/list1"/>
    <dgm:cxn modelId="{4197A0CC-A158-4996-AA05-9B63A30DD9CF}" type="presParOf" srcId="{AFFB9C68-3BB3-4E17-9662-F48FFF140A64}" destId="{68EBCA27-BCFE-4159-85ED-60C1A698BC4B}" srcOrd="1" destOrd="0" presId="urn:microsoft.com/office/officeart/2005/8/layout/list1"/>
    <dgm:cxn modelId="{7DB45469-3328-4088-AA5A-AF5EA50D4A9B}" type="presParOf" srcId="{C26FE760-ACAC-4EED-90C6-B3B982D00921}" destId="{6E0EFC72-5371-4987-9589-EB64D60E6EEB}" srcOrd="5" destOrd="0" presId="urn:microsoft.com/office/officeart/2005/8/layout/list1"/>
    <dgm:cxn modelId="{BEBA8C96-8C18-4E20-82AF-B46A2B446024}" type="presParOf" srcId="{C26FE760-ACAC-4EED-90C6-B3B982D00921}" destId="{BEE3983A-78B8-44FD-AE42-245F80B60F0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2A542FB-A638-4884-A109-A6B09A249B3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1881880-1991-439F-9D16-1EE9C5044043}">
      <dgm:prSet/>
      <dgm:spPr/>
      <dgm:t>
        <a:bodyPr/>
        <a:lstStyle/>
        <a:p>
          <a:pPr rtl="0"/>
          <a:r>
            <a:rPr lang="en-US" b="1" dirty="0" smtClean="0"/>
            <a:t>Possible solutions</a:t>
          </a:r>
          <a:endParaRPr lang="en-US" dirty="0"/>
        </a:p>
      </dgm:t>
    </dgm:pt>
    <dgm:pt modelId="{CC97593D-0C27-49C3-940C-4228212E4ABB}" type="parTrans" cxnId="{D60F9D2A-955B-48D7-A2F2-4E2E48B8EFB7}">
      <dgm:prSet/>
      <dgm:spPr/>
      <dgm:t>
        <a:bodyPr/>
        <a:lstStyle/>
        <a:p>
          <a:endParaRPr lang="en-US"/>
        </a:p>
      </dgm:t>
    </dgm:pt>
    <dgm:pt modelId="{5A124CED-B470-439B-BC78-0DA106E6F92B}" type="sibTrans" cxnId="{D60F9D2A-955B-48D7-A2F2-4E2E48B8EFB7}">
      <dgm:prSet/>
      <dgm:spPr/>
      <dgm:t>
        <a:bodyPr/>
        <a:lstStyle/>
        <a:p>
          <a:endParaRPr lang="en-US"/>
        </a:p>
      </dgm:t>
    </dgm:pt>
    <dgm:pt modelId="{F097E3B6-C975-47D2-B6BB-93EDAB8CBD28}" type="pres">
      <dgm:prSet presAssocID="{32A542FB-A638-4884-A109-A6B09A249B3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2B96AF-CD3D-435D-9947-C55B20B2EE97}" type="pres">
      <dgm:prSet presAssocID="{A1881880-1991-439F-9D16-1EE9C5044043}" presName="parentText" presStyleLbl="node1" presStyleIdx="0" presStyleCnt="1" custLinFactNeighborY="1498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90DC81-1584-4E1C-B364-13C6EF4F70B4}" type="presOf" srcId="{A1881880-1991-439F-9D16-1EE9C5044043}" destId="{452B96AF-CD3D-435D-9947-C55B20B2EE97}" srcOrd="0" destOrd="0" presId="urn:microsoft.com/office/officeart/2005/8/layout/vList2"/>
    <dgm:cxn modelId="{BCFE3E42-6E95-41DB-BB0B-EC7E4D8BE235}" type="presOf" srcId="{32A542FB-A638-4884-A109-A6B09A249B3C}" destId="{F097E3B6-C975-47D2-B6BB-93EDAB8CBD28}" srcOrd="0" destOrd="0" presId="urn:microsoft.com/office/officeart/2005/8/layout/vList2"/>
    <dgm:cxn modelId="{D60F9D2A-955B-48D7-A2F2-4E2E48B8EFB7}" srcId="{32A542FB-A638-4884-A109-A6B09A249B3C}" destId="{A1881880-1991-439F-9D16-1EE9C5044043}" srcOrd="0" destOrd="0" parTransId="{CC97593D-0C27-49C3-940C-4228212E4ABB}" sibTransId="{5A124CED-B470-439B-BC78-0DA106E6F92B}"/>
    <dgm:cxn modelId="{8427662E-3926-49F2-9389-CA6A83C654F2}" type="presParOf" srcId="{F097E3B6-C975-47D2-B6BB-93EDAB8CBD28}" destId="{452B96AF-CD3D-435D-9947-C55B20B2EE9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E5DE6F6-4B89-4968-B762-D5A533625C2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0088782-524F-4C0A-BC3D-F7B4EF4A93F9}">
      <dgm:prSet/>
      <dgm:spPr/>
      <dgm:t>
        <a:bodyPr/>
        <a:lstStyle/>
        <a:p>
          <a:pPr rtl="0"/>
          <a:r>
            <a:rPr lang="en-US" b="1" smtClean="0"/>
            <a:t>Proposal</a:t>
          </a:r>
          <a:endParaRPr lang="en-US"/>
        </a:p>
      </dgm:t>
    </dgm:pt>
    <dgm:pt modelId="{E25F028C-C328-4141-98FC-33C4194BBCBE}" type="parTrans" cxnId="{196DC229-25BC-4E91-A762-142108AD29B2}">
      <dgm:prSet/>
      <dgm:spPr/>
      <dgm:t>
        <a:bodyPr/>
        <a:lstStyle/>
        <a:p>
          <a:endParaRPr lang="en-US"/>
        </a:p>
      </dgm:t>
    </dgm:pt>
    <dgm:pt modelId="{954E9929-D712-4A64-AE69-1672340FC84C}" type="sibTrans" cxnId="{196DC229-25BC-4E91-A762-142108AD29B2}">
      <dgm:prSet/>
      <dgm:spPr/>
      <dgm:t>
        <a:bodyPr/>
        <a:lstStyle/>
        <a:p>
          <a:endParaRPr lang="en-US"/>
        </a:p>
      </dgm:t>
    </dgm:pt>
    <dgm:pt modelId="{B5185F5F-FEB9-44B9-98B7-31915A2FDA3F}">
      <dgm:prSet/>
      <dgm:spPr/>
      <dgm:t>
        <a:bodyPr/>
        <a:lstStyle/>
        <a:p>
          <a:pPr rtl="0"/>
          <a:r>
            <a:rPr lang="en-US" b="1" smtClean="0"/>
            <a:t>Several datatypes are platform-specific</a:t>
          </a:r>
          <a:endParaRPr lang="en-US"/>
        </a:p>
      </dgm:t>
    </dgm:pt>
    <dgm:pt modelId="{B1586CB2-64F7-467A-945D-061C2139FEB8}" type="parTrans" cxnId="{BE547A8A-BD85-4706-86D5-F0DFE2722850}">
      <dgm:prSet/>
      <dgm:spPr/>
      <dgm:t>
        <a:bodyPr/>
        <a:lstStyle/>
        <a:p>
          <a:endParaRPr lang="en-US"/>
        </a:p>
      </dgm:t>
    </dgm:pt>
    <dgm:pt modelId="{F976D7D2-45B9-4BD0-A5F0-DED95493E104}" type="sibTrans" cxnId="{BE547A8A-BD85-4706-86D5-F0DFE2722850}">
      <dgm:prSet/>
      <dgm:spPr/>
      <dgm:t>
        <a:bodyPr/>
        <a:lstStyle/>
        <a:p>
          <a:endParaRPr lang="en-US"/>
        </a:p>
      </dgm:t>
    </dgm:pt>
    <dgm:pt modelId="{6C9A3C42-7D9C-45FA-9F2F-D620675C96DD}">
      <dgm:prSet/>
      <dgm:spPr/>
      <dgm:t>
        <a:bodyPr/>
        <a:lstStyle/>
        <a:p>
          <a:pPr rtl="0"/>
          <a:r>
            <a:rPr lang="en-US" b="1" smtClean="0"/>
            <a:t>These datatypes should be moved into the appropriate platform-specific Component Schema</a:t>
          </a:r>
          <a:endParaRPr lang="en-US"/>
        </a:p>
      </dgm:t>
    </dgm:pt>
    <dgm:pt modelId="{C0D492DD-328C-4276-AD53-79017188D462}" type="parTrans" cxnId="{68AE5BA4-5167-4B9C-8B9B-FA4B0372A824}">
      <dgm:prSet/>
      <dgm:spPr/>
      <dgm:t>
        <a:bodyPr/>
        <a:lstStyle/>
        <a:p>
          <a:endParaRPr lang="en-US"/>
        </a:p>
      </dgm:t>
    </dgm:pt>
    <dgm:pt modelId="{9C289EA6-6D9E-4A28-ACBA-30403D483ED1}" type="sibTrans" cxnId="{68AE5BA4-5167-4B9C-8B9B-FA4B0372A824}">
      <dgm:prSet/>
      <dgm:spPr/>
      <dgm:t>
        <a:bodyPr/>
        <a:lstStyle/>
        <a:p>
          <a:endParaRPr lang="en-US"/>
        </a:p>
      </dgm:t>
    </dgm:pt>
    <dgm:pt modelId="{6360C131-8991-434E-9074-B1066BC0BBC8}">
      <dgm:prSet/>
      <dgm:spPr/>
      <dgm:t>
        <a:bodyPr/>
        <a:lstStyle/>
        <a:p>
          <a:pPr rtl="0"/>
          <a:r>
            <a:rPr lang="en-US" b="1" smtClean="0"/>
            <a:t>GOAL: Stable core schema without platform dependencies.</a:t>
          </a:r>
          <a:endParaRPr lang="en-US"/>
        </a:p>
      </dgm:t>
    </dgm:pt>
    <dgm:pt modelId="{70AD3C20-D6DF-416E-AB58-25B402C678D4}" type="parTrans" cxnId="{60B646D2-ADE2-4175-9ABF-404F2C236512}">
      <dgm:prSet/>
      <dgm:spPr/>
      <dgm:t>
        <a:bodyPr/>
        <a:lstStyle/>
        <a:p>
          <a:endParaRPr lang="en-US"/>
        </a:p>
      </dgm:t>
    </dgm:pt>
    <dgm:pt modelId="{338816A7-9660-4348-B00C-662B56C3AD67}" type="sibTrans" cxnId="{60B646D2-ADE2-4175-9ABF-404F2C236512}">
      <dgm:prSet/>
      <dgm:spPr/>
      <dgm:t>
        <a:bodyPr/>
        <a:lstStyle/>
        <a:p>
          <a:endParaRPr lang="en-US"/>
        </a:p>
      </dgm:t>
    </dgm:pt>
    <dgm:pt modelId="{2185A7D7-93F5-4E58-88A9-F47962D6F6A2}">
      <dgm:prSet/>
      <dgm:spPr/>
      <dgm:t>
        <a:bodyPr/>
        <a:lstStyle/>
        <a:p>
          <a:pPr rtl="0"/>
          <a:r>
            <a:rPr lang="en-US" b="1" smtClean="0"/>
            <a:t>Affected Datatypes</a:t>
          </a:r>
          <a:endParaRPr lang="en-US"/>
        </a:p>
      </dgm:t>
    </dgm:pt>
    <dgm:pt modelId="{CF3F567B-10D2-4F47-842E-69896DF45095}" type="parTrans" cxnId="{32D54BEC-EBCD-419B-9F80-4341D863A189}">
      <dgm:prSet/>
      <dgm:spPr/>
      <dgm:t>
        <a:bodyPr/>
        <a:lstStyle/>
        <a:p>
          <a:endParaRPr lang="en-US"/>
        </a:p>
      </dgm:t>
    </dgm:pt>
    <dgm:pt modelId="{2EB1BFC2-D22C-41D8-9914-DECBBED9C30E}" type="sibTrans" cxnId="{32D54BEC-EBCD-419B-9F80-4341D863A189}">
      <dgm:prSet/>
      <dgm:spPr/>
      <dgm:t>
        <a:bodyPr/>
        <a:lstStyle/>
        <a:p>
          <a:endParaRPr lang="en-US"/>
        </a:p>
      </dgm:t>
    </dgm:pt>
    <dgm:pt modelId="{89BE969A-7ED7-48FC-93AA-A1C28CAB3CB5}">
      <dgm:prSet/>
      <dgm:spPr/>
      <dgm:t>
        <a:bodyPr/>
        <a:lstStyle/>
        <a:p>
          <a:pPr rtl="0"/>
          <a:r>
            <a:rPr lang="en-US" b="1" smtClean="0"/>
            <a:t>evr_string</a:t>
          </a:r>
          <a:endParaRPr lang="en-US"/>
        </a:p>
      </dgm:t>
    </dgm:pt>
    <dgm:pt modelId="{7E810E9E-21D3-4792-902D-16DA15C3861C}" type="parTrans" cxnId="{7570C492-931B-4BEF-BBA0-19A7961CF8CE}">
      <dgm:prSet/>
      <dgm:spPr/>
      <dgm:t>
        <a:bodyPr/>
        <a:lstStyle/>
        <a:p>
          <a:endParaRPr lang="en-US"/>
        </a:p>
      </dgm:t>
    </dgm:pt>
    <dgm:pt modelId="{5BD4C8EA-5928-4A58-A1F9-BE056A692368}" type="sibTrans" cxnId="{7570C492-931B-4BEF-BBA0-19A7961CF8CE}">
      <dgm:prSet/>
      <dgm:spPr/>
      <dgm:t>
        <a:bodyPr/>
        <a:lstStyle/>
        <a:p>
          <a:endParaRPr lang="en-US"/>
        </a:p>
      </dgm:t>
    </dgm:pt>
    <dgm:pt modelId="{ACCCC0B3-AD03-4009-BC5C-D30EE0D24146}">
      <dgm:prSet/>
      <dgm:spPr/>
      <dgm:t>
        <a:bodyPr/>
        <a:lstStyle/>
        <a:p>
          <a:pPr rtl="0"/>
          <a:r>
            <a:rPr lang="en-US" b="1" smtClean="0"/>
            <a:t>fileset_revision</a:t>
          </a:r>
          <a:endParaRPr lang="en-US"/>
        </a:p>
      </dgm:t>
    </dgm:pt>
    <dgm:pt modelId="{BC6DBEDD-767E-4589-BC44-9EF48955D9A7}" type="parTrans" cxnId="{55CB7DBB-007E-4562-A5E1-F8D14BC57370}">
      <dgm:prSet/>
      <dgm:spPr/>
      <dgm:t>
        <a:bodyPr/>
        <a:lstStyle/>
        <a:p>
          <a:endParaRPr lang="en-US"/>
        </a:p>
      </dgm:t>
    </dgm:pt>
    <dgm:pt modelId="{7DEB3831-BA75-40EC-9856-2B06589A1B61}" type="sibTrans" cxnId="{55CB7DBB-007E-4562-A5E1-F8D14BC57370}">
      <dgm:prSet/>
      <dgm:spPr/>
      <dgm:t>
        <a:bodyPr/>
        <a:lstStyle/>
        <a:p>
          <a:endParaRPr lang="en-US"/>
        </a:p>
      </dgm:t>
    </dgm:pt>
    <dgm:pt modelId="{CEC9CED8-F762-42FA-8120-E949BC834B55}">
      <dgm:prSet/>
      <dgm:spPr/>
      <dgm:t>
        <a:bodyPr/>
        <a:lstStyle/>
        <a:p>
          <a:pPr rtl="0"/>
          <a:r>
            <a:rPr lang="en-US" b="1" smtClean="0"/>
            <a:t>ios_version</a:t>
          </a:r>
          <a:endParaRPr lang="en-US"/>
        </a:p>
      </dgm:t>
    </dgm:pt>
    <dgm:pt modelId="{F8D9FDFA-7E5A-4DA8-A9F2-24AB4A5576DE}" type="parTrans" cxnId="{5314088D-FF93-4915-9C0D-E734A59469FF}">
      <dgm:prSet/>
      <dgm:spPr/>
      <dgm:t>
        <a:bodyPr/>
        <a:lstStyle/>
        <a:p>
          <a:endParaRPr lang="en-US"/>
        </a:p>
      </dgm:t>
    </dgm:pt>
    <dgm:pt modelId="{DE567E4C-7D5A-42B2-9D6B-E684329B1749}" type="sibTrans" cxnId="{5314088D-FF93-4915-9C0D-E734A59469FF}">
      <dgm:prSet/>
      <dgm:spPr/>
      <dgm:t>
        <a:bodyPr/>
        <a:lstStyle/>
        <a:p>
          <a:endParaRPr lang="en-US"/>
        </a:p>
      </dgm:t>
    </dgm:pt>
    <dgm:pt modelId="{7FC8C11B-7310-4434-916D-A903CC7355AF}" type="pres">
      <dgm:prSet presAssocID="{CE5DE6F6-4B89-4968-B762-D5A533625C2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FEE6AB-0001-45AC-BB24-A9DE274B6B9F}" type="pres">
      <dgm:prSet presAssocID="{F0088782-524F-4C0A-BC3D-F7B4EF4A93F9}" presName="parentLin" presStyleCnt="0"/>
      <dgm:spPr/>
    </dgm:pt>
    <dgm:pt modelId="{4CF70DC8-A257-41E0-8FC9-5D969F3EFAC4}" type="pres">
      <dgm:prSet presAssocID="{F0088782-524F-4C0A-BC3D-F7B4EF4A93F9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C4D2C851-5517-4E90-8EAC-0DAC01648F78}" type="pres">
      <dgm:prSet presAssocID="{F0088782-524F-4C0A-BC3D-F7B4EF4A93F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6E8463-7858-4B4F-80C6-76909E8605C1}" type="pres">
      <dgm:prSet presAssocID="{F0088782-524F-4C0A-BC3D-F7B4EF4A93F9}" presName="negativeSpace" presStyleCnt="0"/>
      <dgm:spPr/>
    </dgm:pt>
    <dgm:pt modelId="{15B83C2D-3BBE-4835-BFF5-E3023F150895}" type="pres">
      <dgm:prSet presAssocID="{F0088782-524F-4C0A-BC3D-F7B4EF4A93F9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0B0E94-0213-4B0B-898A-2AF4121CFE40}" type="pres">
      <dgm:prSet presAssocID="{954E9929-D712-4A64-AE69-1672340FC84C}" presName="spaceBetweenRectangles" presStyleCnt="0"/>
      <dgm:spPr/>
    </dgm:pt>
    <dgm:pt modelId="{F2D45DEF-5C2D-4669-A7BE-9E56E3E36F7F}" type="pres">
      <dgm:prSet presAssocID="{2185A7D7-93F5-4E58-88A9-F47962D6F6A2}" presName="parentLin" presStyleCnt="0"/>
      <dgm:spPr/>
    </dgm:pt>
    <dgm:pt modelId="{F72F7D63-0D87-4D31-B515-25B621C8379A}" type="pres">
      <dgm:prSet presAssocID="{2185A7D7-93F5-4E58-88A9-F47962D6F6A2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87B546C5-98B2-4F0B-8783-D7E4117FA067}" type="pres">
      <dgm:prSet presAssocID="{2185A7D7-93F5-4E58-88A9-F47962D6F6A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3D1D8D-9E46-494C-B04F-88C332E985CC}" type="pres">
      <dgm:prSet presAssocID="{2185A7D7-93F5-4E58-88A9-F47962D6F6A2}" presName="negativeSpace" presStyleCnt="0"/>
      <dgm:spPr/>
    </dgm:pt>
    <dgm:pt modelId="{8B1FFD1C-E356-469F-8131-0575B5E13035}" type="pres">
      <dgm:prSet presAssocID="{2185A7D7-93F5-4E58-88A9-F47962D6F6A2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547A8A-BD85-4706-86D5-F0DFE2722850}" srcId="{F0088782-524F-4C0A-BC3D-F7B4EF4A93F9}" destId="{B5185F5F-FEB9-44B9-98B7-31915A2FDA3F}" srcOrd="0" destOrd="0" parTransId="{B1586CB2-64F7-467A-945D-061C2139FEB8}" sibTransId="{F976D7D2-45B9-4BD0-A5F0-DED95493E104}"/>
    <dgm:cxn modelId="{9A408D61-B2B8-49ED-BF10-4433245E987C}" type="presOf" srcId="{CE5DE6F6-4B89-4968-B762-D5A533625C2F}" destId="{7FC8C11B-7310-4434-916D-A903CC7355AF}" srcOrd="0" destOrd="0" presId="urn:microsoft.com/office/officeart/2005/8/layout/list1"/>
    <dgm:cxn modelId="{C11C11E7-8096-4CD2-80EB-4366BD2BA83A}" type="presOf" srcId="{F0088782-524F-4C0A-BC3D-F7B4EF4A93F9}" destId="{C4D2C851-5517-4E90-8EAC-0DAC01648F78}" srcOrd="1" destOrd="0" presId="urn:microsoft.com/office/officeart/2005/8/layout/list1"/>
    <dgm:cxn modelId="{EA9CA886-56F0-4189-8174-85610C983E1B}" type="presOf" srcId="{2185A7D7-93F5-4E58-88A9-F47962D6F6A2}" destId="{87B546C5-98B2-4F0B-8783-D7E4117FA067}" srcOrd="1" destOrd="0" presId="urn:microsoft.com/office/officeart/2005/8/layout/list1"/>
    <dgm:cxn modelId="{9D5498A3-BB89-488C-815A-0190A82E54F6}" type="presOf" srcId="{6C9A3C42-7D9C-45FA-9F2F-D620675C96DD}" destId="{15B83C2D-3BBE-4835-BFF5-E3023F150895}" srcOrd="0" destOrd="1" presId="urn:microsoft.com/office/officeart/2005/8/layout/list1"/>
    <dgm:cxn modelId="{5314088D-FF93-4915-9C0D-E734A59469FF}" srcId="{2185A7D7-93F5-4E58-88A9-F47962D6F6A2}" destId="{CEC9CED8-F762-42FA-8120-E949BC834B55}" srcOrd="2" destOrd="0" parTransId="{F8D9FDFA-7E5A-4DA8-A9F2-24AB4A5576DE}" sibTransId="{DE567E4C-7D5A-42B2-9D6B-E684329B1749}"/>
    <dgm:cxn modelId="{C03596B2-2286-46DD-90C2-C55B1A9C132C}" type="presOf" srcId="{F0088782-524F-4C0A-BC3D-F7B4EF4A93F9}" destId="{4CF70DC8-A257-41E0-8FC9-5D969F3EFAC4}" srcOrd="0" destOrd="0" presId="urn:microsoft.com/office/officeart/2005/8/layout/list1"/>
    <dgm:cxn modelId="{E24E9458-A244-464C-85FB-34E3526113DA}" type="presOf" srcId="{B5185F5F-FEB9-44B9-98B7-31915A2FDA3F}" destId="{15B83C2D-3BBE-4835-BFF5-E3023F150895}" srcOrd="0" destOrd="0" presId="urn:microsoft.com/office/officeart/2005/8/layout/list1"/>
    <dgm:cxn modelId="{E20EEF61-AAF9-4401-9CC0-8A7992B9718D}" type="presOf" srcId="{6360C131-8991-434E-9074-B1066BC0BBC8}" destId="{15B83C2D-3BBE-4835-BFF5-E3023F150895}" srcOrd="0" destOrd="2" presId="urn:microsoft.com/office/officeart/2005/8/layout/list1"/>
    <dgm:cxn modelId="{196DC229-25BC-4E91-A762-142108AD29B2}" srcId="{CE5DE6F6-4B89-4968-B762-D5A533625C2F}" destId="{F0088782-524F-4C0A-BC3D-F7B4EF4A93F9}" srcOrd="0" destOrd="0" parTransId="{E25F028C-C328-4141-98FC-33C4194BBCBE}" sibTransId="{954E9929-D712-4A64-AE69-1672340FC84C}"/>
    <dgm:cxn modelId="{68AE5BA4-5167-4B9C-8B9B-FA4B0372A824}" srcId="{F0088782-524F-4C0A-BC3D-F7B4EF4A93F9}" destId="{6C9A3C42-7D9C-45FA-9F2F-D620675C96DD}" srcOrd="1" destOrd="0" parTransId="{C0D492DD-328C-4276-AD53-79017188D462}" sibTransId="{9C289EA6-6D9E-4A28-ACBA-30403D483ED1}"/>
    <dgm:cxn modelId="{D6061FB1-946B-4364-8194-68DC6B733763}" type="presOf" srcId="{CEC9CED8-F762-42FA-8120-E949BC834B55}" destId="{8B1FFD1C-E356-469F-8131-0575B5E13035}" srcOrd="0" destOrd="2" presId="urn:microsoft.com/office/officeart/2005/8/layout/list1"/>
    <dgm:cxn modelId="{6A2F600A-0A16-4519-8574-EFEAF70F2740}" type="presOf" srcId="{89BE969A-7ED7-48FC-93AA-A1C28CAB3CB5}" destId="{8B1FFD1C-E356-469F-8131-0575B5E13035}" srcOrd="0" destOrd="0" presId="urn:microsoft.com/office/officeart/2005/8/layout/list1"/>
    <dgm:cxn modelId="{32D54BEC-EBCD-419B-9F80-4341D863A189}" srcId="{CE5DE6F6-4B89-4968-B762-D5A533625C2F}" destId="{2185A7D7-93F5-4E58-88A9-F47962D6F6A2}" srcOrd="1" destOrd="0" parTransId="{CF3F567B-10D2-4F47-842E-69896DF45095}" sibTransId="{2EB1BFC2-D22C-41D8-9914-DECBBED9C30E}"/>
    <dgm:cxn modelId="{16F87933-EF48-4491-BDE1-E4FA47499F0C}" type="presOf" srcId="{2185A7D7-93F5-4E58-88A9-F47962D6F6A2}" destId="{F72F7D63-0D87-4D31-B515-25B621C8379A}" srcOrd="0" destOrd="0" presId="urn:microsoft.com/office/officeart/2005/8/layout/list1"/>
    <dgm:cxn modelId="{A54CDF6F-9ABC-40B3-831B-7F68AF9F672E}" type="presOf" srcId="{ACCCC0B3-AD03-4009-BC5C-D30EE0D24146}" destId="{8B1FFD1C-E356-469F-8131-0575B5E13035}" srcOrd="0" destOrd="1" presId="urn:microsoft.com/office/officeart/2005/8/layout/list1"/>
    <dgm:cxn modelId="{55CB7DBB-007E-4562-A5E1-F8D14BC57370}" srcId="{2185A7D7-93F5-4E58-88A9-F47962D6F6A2}" destId="{ACCCC0B3-AD03-4009-BC5C-D30EE0D24146}" srcOrd="1" destOrd="0" parTransId="{BC6DBEDD-767E-4589-BC44-9EF48955D9A7}" sibTransId="{7DEB3831-BA75-40EC-9856-2B06589A1B61}"/>
    <dgm:cxn modelId="{60B646D2-ADE2-4175-9ABF-404F2C236512}" srcId="{6C9A3C42-7D9C-45FA-9F2F-D620675C96DD}" destId="{6360C131-8991-434E-9074-B1066BC0BBC8}" srcOrd="0" destOrd="0" parTransId="{70AD3C20-D6DF-416E-AB58-25B402C678D4}" sibTransId="{338816A7-9660-4348-B00C-662B56C3AD67}"/>
    <dgm:cxn modelId="{7570C492-931B-4BEF-BBA0-19A7961CF8CE}" srcId="{2185A7D7-93F5-4E58-88A9-F47962D6F6A2}" destId="{89BE969A-7ED7-48FC-93AA-A1C28CAB3CB5}" srcOrd="0" destOrd="0" parTransId="{7E810E9E-21D3-4792-902D-16DA15C3861C}" sibTransId="{5BD4C8EA-5928-4A58-A1F9-BE056A692368}"/>
    <dgm:cxn modelId="{A368A5BB-A77A-4209-847A-35A093BBDE0F}" type="presParOf" srcId="{7FC8C11B-7310-4434-916D-A903CC7355AF}" destId="{9BFEE6AB-0001-45AC-BB24-A9DE274B6B9F}" srcOrd="0" destOrd="0" presId="urn:microsoft.com/office/officeart/2005/8/layout/list1"/>
    <dgm:cxn modelId="{8E9DC52A-3EF6-4476-A64D-4DD178DC4F13}" type="presParOf" srcId="{9BFEE6AB-0001-45AC-BB24-A9DE274B6B9F}" destId="{4CF70DC8-A257-41E0-8FC9-5D969F3EFAC4}" srcOrd="0" destOrd="0" presId="urn:microsoft.com/office/officeart/2005/8/layout/list1"/>
    <dgm:cxn modelId="{4743C36D-23C3-4920-8653-C37F6DD04D39}" type="presParOf" srcId="{9BFEE6AB-0001-45AC-BB24-A9DE274B6B9F}" destId="{C4D2C851-5517-4E90-8EAC-0DAC01648F78}" srcOrd="1" destOrd="0" presId="urn:microsoft.com/office/officeart/2005/8/layout/list1"/>
    <dgm:cxn modelId="{DB8AD746-4318-4AD6-AF9F-CBF9F8B850B2}" type="presParOf" srcId="{7FC8C11B-7310-4434-916D-A903CC7355AF}" destId="{DF6E8463-7858-4B4F-80C6-76909E8605C1}" srcOrd="1" destOrd="0" presId="urn:microsoft.com/office/officeart/2005/8/layout/list1"/>
    <dgm:cxn modelId="{BA583017-4281-41FE-BF14-B8D98FB52A99}" type="presParOf" srcId="{7FC8C11B-7310-4434-916D-A903CC7355AF}" destId="{15B83C2D-3BBE-4835-BFF5-E3023F150895}" srcOrd="2" destOrd="0" presId="urn:microsoft.com/office/officeart/2005/8/layout/list1"/>
    <dgm:cxn modelId="{18230804-F748-4CC7-A04E-5A7D4431BBA8}" type="presParOf" srcId="{7FC8C11B-7310-4434-916D-A903CC7355AF}" destId="{FE0B0E94-0213-4B0B-898A-2AF4121CFE40}" srcOrd="3" destOrd="0" presId="urn:microsoft.com/office/officeart/2005/8/layout/list1"/>
    <dgm:cxn modelId="{CDC386F0-678A-4365-BB64-FDD5B45423C2}" type="presParOf" srcId="{7FC8C11B-7310-4434-916D-A903CC7355AF}" destId="{F2D45DEF-5C2D-4669-A7BE-9E56E3E36F7F}" srcOrd="4" destOrd="0" presId="urn:microsoft.com/office/officeart/2005/8/layout/list1"/>
    <dgm:cxn modelId="{55372319-6D51-442C-BDBB-1D6C4E67602F}" type="presParOf" srcId="{F2D45DEF-5C2D-4669-A7BE-9E56E3E36F7F}" destId="{F72F7D63-0D87-4D31-B515-25B621C8379A}" srcOrd="0" destOrd="0" presId="urn:microsoft.com/office/officeart/2005/8/layout/list1"/>
    <dgm:cxn modelId="{B307C413-DC2A-485C-A729-B723559DAF77}" type="presParOf" srcId="{F2D45DEF-5C2D-4669-A7BE-9E56E3E36F7F}" destId="{87B546C5-98B2-4F0B-8783-D7E4117FA067}" srcOrd="1" destOrd="0" presId="urn:microsoft.com/office/officeart/2005/8/layout/list1"/>
    <dgm:cxn modelId="{8E4F430F-FFA5-4240-BDF2-B293903227C2}" type="presParOf" srcId="{7FC8C11B-7310-4434-916D-A903CC7355AF}" destId="{D03D1D8D-9E46-494C-B04F-88C332E985CC}" srcOrd="5" destOrd="0" presId="urn:microsoft.com/office/officeart/2005/8/layout/list1"/>
    <dgm:cxn modelId="{EB9357DA-E70C-4A1D-8B98-85C80AA6AF9B}" type="presParOf" srcId="{7FC8C11B-7310-4434-916D-A903CC7355AF}" destId="{8B1FFD1C-E356-469F-8131-0575B5E1303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DADE288-F39F-47C3-AE38-A062ED63CA1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4B8BD1-D91C-4AFE-965C-D6D6DA9EFC1A}">
      <dgm:prSet/>
      <dgm:spPr/>
      <dgm:t>
        <a:bodyPr/>
        <a:lstStyle/>
        <a:p>
          <a:pPr rtl="0"/>
          <a:r>
            <a:rPr lang="en-US" b="1" smtClean="0"/>
            <a:t>Pros</a:t>
          </a:r>
          <a:endParaRPr lang="en-US"/>
        </a:p>
      </dgm:t>
    </dgm:pt>
    <dgm:pt modelId="{81661E04-3693-41E1-A1BA-4C6BF416AFF0}" type="parTrans" cxnId="{0965660A-312C-4AC0-B51E-56CB7860092E}">
      <dgm:prSet/>
      <dgm:spPr/>
      <dgm:t>
        <a:bodyPr/>
        <a:lstStyle/>
        <a:p>
          <a:endParaRPr lang="en-US"/>
        </a:p>
      </dgm:t>
    </dgm:pt>
    <dgm:pt modelId="{EC5C2928-AD62-4A17-8F54-CE034C144B33}" type="sibTrans" cxnId="{0965660A-312C-4AC0-B51E-56CB7860092E}">
      <dgm:prSet/>
      <dgm:spPr/>
      <dgm:t>
        <a:bodyPr/>
        <a:lstStyle/>
        <a:p>
          <a:endParaRPr lang="en-US"/>
        </a:p>
      </dgm:t>
    </dgm:pt>
    <dgm:pt modelId="{2402E60A-4782-4705-86FB-4E561D6524DA}">
      <dgm:prSet/>
      <dgm:spPr/>
      <dgm:t>
        <a:bodyPr/>
        <a:lstStyle/>
        <a:p>
          <a:pPr rtl="0"/>
          <a:r>
            <a:rPr lang="en-US" b="1" smtClean="0"/>
            <a:t>Core Schema would require less changes</a:t>
          </a:r>
          <a:endParaRPr lang="en-US"/>
        </a:p>
      </dgm:t>
    </dgm:pt>
    <dgm:pt modelId="{653E8D81-4FD3-4F3D-ABE6-9E61773DE21F}" type="parTrans" cxnId="{74F601F5-DF78-4037-A912-2C1B64362D17}">
      <dgm:prSet/>
      <dgm:spPr/>
      <dgm:t>
        <a:bodyPr/>
        <a:lstStyle/>
        <a:p>
          <a:endParaRPr lang="en-US"/>
        </a:p>
      </dgm:t>
    </dgm:pt>
    <dgm:pt modelId="{E0E445E2-EAAA-4334-9DA5-02F1B3F101BE}" type="sibTrans" cxnId="{74F601F5-DF78-4037-A912-2C1B64362D17}">
      <dgm:prSet/>
      <dgm:spPr/>
      <dgm:t>
        <a:bodyPr/>
        <a:lstStyle/>
        <a:p>
          <a:endParaRPr lang="en-US"/>
        </a:p>
      </dgm:t>
    </dgm:pt>
    <dgm:pt modelId="{7F8E86CB-971E-4A1C-A144-F9E3D422CC8B}">
      <dgm:prSet/>
      <dgm:spPr/>
      <dgm:t>
        <a:bodyPr/>
        <a:lstStyle/>
        <a:p>
          <a:pPr rtl="0"/>
          <a:r>
            <a:rPr lang="en-US" b="1" smtClean="0"/>
            <a:t>No content changes would be required</a:t>
          </a:r>
          <a:endParaRPr lang="en-US"/>
        </a:p>
      </dgm:t>
    </dgm:pt>
    <dgm:pt modelId="{8D8ED473-8165-491D-A54F-F53C06B4A539}" type="parTrans" cxnId="{AA01A0AA-04A7-4787-9C95-B192FB0FC35A}">
      <dgm:prSet/>
      <dgm:spPr/>
      <dgm:t>
        <a:bodyPr/>
        <a:lstStyle/>
        <a:p>
          <a:endParaRPr lang="en-US"/>
        </a:p>
      </dgm:t>
    </dgm:pt>
    <dgm:pt modelId="{042D5220-9853-4D79-84C7-6EC0495E8453}" type="sibTrans" cxnId="{AA01A0AA-04A7-4787-9C95-B192FB0FC35A}">
      <dgm:prSet/>
      <dgm:spPr/>
      <dgm:t>
        <a:bodyPr/>
        <a:lstStyle/>
        <a:p>
          <a:endParaRPr lang="en-US"/>
        </a:p>
      </dgm:t>
    </dgm:pt>
    <dgm:pt modelId="{2E211EA3-2A92-4523-8121-8B43160D59C1}">
      <dgm:prSet/>
      <dgm:spPr/>
      <dgm:t>
        <a:bodyPr/>
        <a:lstStyle/>
        <a:p>
          <a:pPr rtl="0"/>
          <a:r>
            <a:rPr lang="en-US" b="1" smtClean="0"/>
            <a:t>Cons</a:t>
          </a:r>
          <a:endParaRPr lang="en-US"/>
        </a:p>
      </dgm:t>
    </dgm:pt>
    <dgm:pt modelId="{78922FF8-D295-4412-AB37-B3E8E0BE91A0}" type="parTrans" cxnId="{C2146945-690B-4502-96CE-F9C74E4F81F5}">
      <dgm:prSet/>
      <dgm:spPr/>
      <dgm:t>
        <a:bodyPr/>
        <a:lstStyle/>
        <a:p>
          <a:endParaRPr lang="en-US"/>
        </a:p>
      </dgm:t>
    </dgm:pt>
    <dgm:pt modelId="{B9114CAB-317F-424C-9AFD-26541076BF15}" type="sibTrans" cxnId="{C2146945-690B-4502-96CE-F9C74E4F81F5}">
      <dgm:prSet/>
      <dgm:spPr/>
      <dgm:t>
        <a:bodyPr/>
        <a:lstStyle/>
        <a:p>
          <a:endParaRPr lang="en-US"/>
        </a:p>
      </dgm:t>
    </dgm:pt>
    <dgm:pt modelId="{06FF680E-3594-40A1-B9A0-551F80150006}">
      <dgm:prSet/>
      <dgm:spPr/>
      <dgm:t>
        <a:bodyPr/>
        <a:lstStyle/>
        <a:p>
          <a:pPr rtl="0"/>
          <a:r>
            <a:rPr lang="en-US" b="1" smtClean="0"/>
            <a:t>Significant re-structuring of Schema is required</a:t>
          </a:r>
          <a:endParaRPr lang="en-US"/>
        </a:p>
      </dgm:t>
    </dgm:pt>
    <dgm:pt modelId="{6985BBAE-6B93-4F91-B966-4FB739430053}" type="parTrans" cxnId="{4BC60E41-7499-4094-97C7-ECA84D862040}">
      <dgm:prSet/>
      <dgm:spPr/>
      <dgm:t>
        <a:bodyPr/>
        <a:lstStyle/>
        <a:p>
          <a:endParaRPr lang="en-US"/>
        </a:p>
      </dgm:t>
    </dgm:pt>
    <dgm:pt modelId="{A5BD3A76-9964-4746-9E13-A82901736CBA}" type="sibTrans" cxnId="{4BC60E41-7499-4094-97C7-ECA84D862040}">
      <dgm:prSet/>
      <dgm:spPr/>
      <dgm:t>
        <a:bodyPr/>
        <a:lstStyle/>
        <a:p>
          <a:endParaRPr lang="en-US"/>
        </a:p>
      </dgm:t>
    </dgm:pt>
    <dgm:pt modelId="{08E0C253-AC47-40D6-83C8-0CA37D0DB0A3}">
      <dgm:prSet/>
      <dgm:spPr/>
      <dgm:t>
        <a:bodyPr/>
        <a:lstStyle/>
        <a:p>
          <a:pPr rtl="0"/>
          <a:r>
            <a:rPr lang="en-US" b="1" dirty="0" smtClean="0"/>
            <a:t>Schema-aware tools would require update to handle changes</a:t>
          </a:r>
          <a:endParaRPr lang="en-US" dirty="0"/>
        </a:p>
      </dgm:t>
    </dgm:pt>
    <dgm:pt modelId="{5B01FD2E-C089-4B29-A8B5-09751F9CABDA}" type="parTrans" cxnId="{7015A0C6-5C7B-42DA-8F5B-D24D2BE47838}">
      <dgm:prSet/>
      <dgm:spPr/>
      <dgm:t>
        <a:bodyPr/>
        <a:lstStyle/>
        <a:p>
          <a:endParaRPr lang="en-US"/>
        </a:p>
      </dgm:t>
    </dgm:pt>
    <dgm:pt modelId="{E01DE3AE-FD4E-4A15-AB92-D7A169F0ECE6}" type="sibTrans" cxnId="{7015A0C6-5C7B-42DA-8F5B-D24D2BE47838}">
      <dgm:prSet/>
      <dgm:spPr/>
      <dgm:t>
        <a:bodyPr/>
        <a:lstStyle/>
        <a:p>
          <a:endParaRPr lang="en-US"/>
        </a:p>
      </dgm:t>
    </dgm:pt>
    <dgm:pt modelId="{355FE882-4AF4-422A-B353-9957BAC20864}">
      <dgm:prSet/>
      <dgm:spPr/>
      <dgm:t>
        <a:bodyPr/>
        <a:lstStyle/>
        <a:p>
          <a:pPr rtl="0"/>
          <a:r>
            <a:rPr lang="en-US" b="1" smtClean="0"/>
            <a:t>Questions</a:t>
          </a:r>
          <a:endParaRPr lang="en-US"/>
        </a:p>
      </dgm:t>
    </dgm:pt>
    <dgm:pt modelId="{1BBE0B45-2108-4D3B-935E-3145B64B593F}" type="parTrans" cxnId="{08EF8C13-A0BB-40C1-9EF3-C6BD470458AA}">
      <dgm:prSet/>
      <dgm:spPr/>
      <dgm:t>
        <a:bodyPr/>
        <a:lstStyle/>
        <a:p>
          <a:endParaRPr lang="en-US"/>
        </a:p>
      </dgm:t>
    </dgm:pt>
    <dgm:pt modelId="{7621AA49-A02C-4127-AFA3-2D98C70F2BBB}" type="sibTrans" cxnId="{08EF8C13-A0BB-40C1-9EF3-C6BD470458AA}">
      <dgm:prSet/>
      <dgm:spPr/>
      <dgm:t>
        <a:bodyPr/>
        <a:lstStyle/>
        <a:p>
          <a:endParaRPr lang="en-US"/>
        </a:p>
      </dgm:t>
    </dgm:pt>
    <dgm:pt modelId="{0102906F-30DD-4A24-8F1C-B440CD03475A}">
      <dgm:prSet/>
      <dgm:spPr/>
      <dgm:t>
        <a:bodyPr/>
        <a:lstStyle/>
        <a:p>
          <a:pPr rtl="0"/>
          <a:r>
            <a:rPr lang="en-US" b="1" smtClean="0"/>
            <a:t>Should we move these datatypes?</a:t>
          </a:r>
          <a:endParaRPr lang="en-US"/>
        </a:p>
      </dgm:t>
    </dgm:pt>
    <dgm:pt modelId="{93A4DC66-0B26-4740-BC0A-6F910FDAE9B8}" type="parTrans" cxnId="{69BC09D1-7ABA-496D-AAAB-3A9B4D8DAACD}">
      <dgm:prSet/>
      <dgm:spPr/>
      <dgm:t>
        <a:bodyPr/>
        <a:lstStyle/>
        <a:p>
          <a:endParaRPr lang="en-US"/>
        </a:p>
      </dgm:t>
    </dgm:pt>
    <dgm:pt modelId="{FF8F9226-594B-4823-A6B5-C16D07DD5CB6}" type="sibTrans" cxnId="{69BC09D1-7ABA-496D-AAAB-3A9B4D8DAACD}">
      <dgm:prSet/>
      <dgm:spPr/>
      <dgm:t>
        <a:bodyPr/>
        <a:lstStyle/>
        <a:p>
          <a:endParaRPr lang="en-US"/>
        </a:p>
      </dgm:t>
    </dgm:pt>
    <dgm:pt modelId="{D9362297-1C7F-484C-B0BF-A4C99E96EED4}">
      <dgm:prSet/>
      <dgm:spPr/>
      <dgm:t>
        <a:bodyPr/>
        <a:lstStyle/>
        <a:p>
          <a:pPr rtl="0"/>
          <a:r>
            <a:rPr lang="en-US" b="1" smtClean="0"/>
            <a:t>What are the consequences of moving these?</a:t>
          </a:r>
          <a:endParaRPr lang="en-US"/>
        </a:p>
      </dgm:t>
    </dgm:pt>
    <dgm:pt modelId="{5700E4EC-DBAA-43FC-BFB0-BC9F2AC73682}" type="parTrans" cxnId="{B2C41851-6759-43FC-8E2B-AC5A10614D23}">
      <dgm:prSet/>
      <dgm:spPr/>
      <dgm:t>
        <a:bodyPr/>
        <a:lstStyle/>
        <a:p>
          <a:endParaRPr lang="en-US"/>
        </a:p>
      </dgm:t>
    </dgm:pt>
    <dgm:pt modelId="{59E0316F-52A2-4E57-8449-8221FCA79B26}" type="sibTrans" cxnId="{B2C41851-6759-43FC-8E2B-AC5A10614D23}">
      <dgm:prSet/>
      <dgm:spPr/>
      <dgm:t>
        <a:bodyPr/>
        <a:lstStyle/>
        <a:p>
          <a:endParaRPr lang="en-US"/>
        </a:p>
      </dgm:t>
    </dgm:pt>
    <dgm:pt modelId="{F6FC6ECF-9ACE-4266-8C59-1CDAC384EAA1}">
      <dgm:prSet/>
      <dgm:spPr/>
      <dgm:t>
        <a:bodyPr/>
        <a:lstStyle/>
        <a:p>
          <a:pPr rtl="0"/>
          <a:r>
            <a:rPr lang="en-US" b="1" dirty="0" smtClean="0"/>
            <a:t>May cause issues with Variable Schema</a:t>
          </a:r>
          <a:endParaRPr lang="en-US" b="1" dirty="0"/>
        </a:p>
      </dgm:t>
    </dgm:pt>
    <dgm:pt modelId="{BA60B030-E7F0-4A4C-8684-9CF0B4A97529}" type="parTrans" cxnId="{BBE1B6C6-A80A-4179-8A44-B551B2E50E7E}">
      <dgm:prSet/>
      <dgm:spPr/>
      <dgm:t>
        <a:bodyPr/>
        <a:lstStyle/>
        <a:p>
          <a:endParaRPr lang="en-US"/>
        </a:p>
      </dgm:t>
    </dgm:pt>
    <dgm:pt modelId="{C15F1DA9-E659-447F-992E-A3509B89ACF0}" type="sibTrans" cxnId="{BBE1B6C6-A80A-4179-8A44-B551B2E50E7E}">
      <dgm:prSet/>
      <dgm:spPr/>
      <dgm:t>
        <a:bodyPr/>
        <a:lstStyle/>
        <a:p>
          <a:endParaRPr lang="en-US"/>
        </a:p>
      </dgm:t>
    </dgm:pt>
    <dgm:pt modelId="{619640B2-77E0-4453-82CD-C673C228266D}">
      <dgm:prSet/>
      <dgm:spPr/>
      <dgm:t>
        <a:bodyPr/>
        <a:lstStyle/>
        <a:p>
          <a:pPr rtl="0"/>
          <a:r>
            <a:rPr lang="en-US" b="1" dirty="0" smtClean="0"/>
            <a:t>Variables Schema has dependency on full set of datatypes</a:t>
          </a:r>
          <a:endParaRPr lang="en-US" b="1" dirty="0"/>
        </a:p>
      </dgm:t>
    </dgm:pt>
    <dgm:pt modelId="{B580B869-B7EA-48AA-8D21-1557D00A2C15}" type="parTrans" cxnId="{EE3544EA-42E5-46AB-9CA7-DFFA6973C63D}">
      <dgm:prSet/>
      <dgm:spPr/>
      <dgm:t>
        <a:bodyPr/>
        <a:lstStyle/>
        <a:p>
          <a:endParaRPr lang="en-US"/>
        </a:p>
      </dgm:t>
    </dgm:pt>
    <dgm:pt modelId="{07E72F0F-C22E-4860-9C0D-67568D04EE3E}" type="sibTrans" cxnId="{EE3544EA-42E5-46AB-9CA7-DFFA6973C63D}">
      <dgm:prSet/>
      <dgm:spPr/>
      <dgm:t>
        <a:bodyPr/>
        <a:lstStyle/>
        <a:p>
          <a:endParaRPr lang="en-US"/>
        </a:p>
      </dgm:t>
    </dgm:pt>
    <dgm:pt modelId="{51C12A92-5E71-41DB-86B6-D81B1CF2E321}" type="pres">
      <dgm:prSet presAssocID="{2DADE288-F39F-47C3-AE38-A062ED63CA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70F9D51-3E22-4200-8B6D-E8AD3ECF0CAC}" type="pres">
      <dgm:prSet presAssocID="{6F4B8BD1-D91C-4AFE-965C-D6D6DA9EFC1A}" presName="parentLin" presStyleCnt="0"/>
      <dgm:spPr/>
    </dgm:pt>
    <dgm:pt modelId="{B0C9DEEE-7EBB-4BC4-BF35-14A8D5BF0308}" type="pres">
      <dgm:prSet presAssocID="{6F4B8BD1-D91C-4AFE-965C-D6D6DA9EFC1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93B7C23D-F724-4B95-BBA0-1CA1B21DDF5D}" type="pres">
      <dgm:prSet presAssocID="{6F4B8BD1-D91C-4AFE-965C-D6D6DA9EFC1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DB281B-EC54-4DA8-B26B-614364F9B1DF}" type="pres">
      <dgm:prSet presAssocID="{6F4B8BD1-D91C-4AFE-965C-D6D6DA9EFC1A}" presName="negativeSpace" presStyleCnt="0"/>
      <dgm:spPr/>
    </dgm:pt>
    <dgm:pt modelId="{22E6AF22-0F56-4B61-B3D9-BCEAC9349805}" type="pres">
      <dgm:prSet presAssocID="{6F4B8BD1-D91C-4AFE-965C-D6D6DA9EFC1A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B23964-1529-4EED-9CEE-8F60E6EC84A0}" type="pres">
      <dgm:prSet presAssocID="{EC5C2928-AD62-4A17-8F54-CE034C144B33}" presName="spaceBetweenRectangles" presStyleCnt="0"/>
      <dgm:spPr/>
    </dgm:pt>
    <dgm:pt modelId="{D4209591-7B57-41D4-A609-F2C1E3B35AE2}" type="pres">
      <dgm:prSet presAssocID="{2E211EA3-2A92-4523-8121-8B43160D59C1}" presName="parentLin" presStyleCnt="0"/>
      <dgm:spPr/>
    </dgm:pt>
    <dgm:pt modelId="{BDD61185-DCDC-4AE0-BBCA-53B2DDCD4778}" type="pres">
      <dgm:prSet presAssocID="{2E211EA3-2A92-4523-8121-8B43160D59C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598EABB-4DCB-435C-9D6E-C18592AF4463}" type="pres">
      <dgm:prSet presAssocID="{2E211EA3-2A92-4523-8121-8B43160D59C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773694-1584-484D-BAA8-C19803AA5D5F}" type="pres">
      <dgm:prSet presAssocID="{2E211EA3-2A92-4523-8121-8B43160D59C1}" presName="negativeSpace" presStyleCnt="0"/>
      <dgm:spPr/>
    </dgm:pt>
    <dgm:pt modelId="{70960CA7-F224-4979-8611-49481EFC20F4}" type="pres">
      <dgm:prSet presAssocID="{2E211EA3-2A92-4523-8121-8B43160D59C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A205E-33E2-4A7D-8B5D-EB4832D69596}" type="pres">
      <dgm:prSet presAssocID="{B9114CAB-317F-424C-9AFD-26541076BF15}" presName="spaceBetweenRectangles" presStyleCnt="0"/>
      <dgm:spPr/>
    </dgm:pt>
    <dgm:pt modelId="{33A733ED-F38D-494F-9CC6-C5EEA062193A}" type="pres">
      <dgm:prSet presAssocID="{355FE882-4AF4-422A-B353-9957BAC20864}" presName="parentLin" presStyleCnt="0"/>
      <dgm:spPr/>
    </dgm:pt>
    <dgm:pt modelId="{62E73E14-A725-4600-9F82-4FBE7A9052D3}" type="pres">
      <dgm:prSet presAssocID="{355FE882-4AF4-422A-B353-9957BAC20864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685449A1-18A8-41B8-9FC7-5590B29CE2E0}" type="pres">
      <dgm:prSet presAssocID="{355FE882-4AF4-422A-B353-9957BAC2086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F0FEE9-45C9-44A8-A88A-8F8190BFB8A9}" type="pres">
      <dgm:prSet presAssocID="{355FE882-4AF4-422A-B353-9957BAC20864}" presName="negativeSpace" presStyleCnt="0"/>
      <dgm:spPr/>
    </dgm:pt>
    <dgm:pt modelId="{2EFF8E38-9EAB-4425-98BC-F60C676FA6C9}" type="pres">
      <dgm:prSet presAssocID="{355FE882-4AF4-422A-B353-9957BAC20864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C60E41-7499-4094-97C7-ECA84D862040}" srcId="{2E211EA3-2A92-4523-8121-8B43160D59C1}" destId="{06FF680E-3594-40A1-B9A0-551F80150006}" srcOrd="0" destOrd="0" parTransId="{6985BBAE-6B93-4F91-B966-4FB739430053}" sibTransId="{A5BD3A76-9964-4746-9E13-A82901736CBA}"/>
    <dgm:cxn modelId="{92431367-C606-464A-93B1-3C50C4F3C31B}" type="presOf" srcId="{7F8E86CB-971E-4A1C-A144-F9E3D422CC8B}" destId="{22E6AF22-0F56-4B61-B3D9-BCEAC9349805}" srcOrd="0" destOrd="1" presId="urn:microsoft.com/office/officeart/2005/8/layout/list1"/>
    <dgm:cxn modelId="{7015A0C6-5C7B-42DA-8F5B-D24D2BE47838}" srcId="{2E211EA3-2A92-4523-8121-8B43160D59C1}" destId="{08E0C253-AC47-40D6-83C8-0CA37D0DB0A3}" srcOrd="1" destOrd="0" parTransId="{5B01FD2E-C089-4B29-A8B5-09751F9CABDA}" sibTransId="{E01DE3AE-FD4E-4A15-AB92-D7A169F0ECE6}"/>
    <dgm:cxn modelId="{69BC09D1-7ABA-496D-AAAB-3A9B4D8DAACD}" srcId="{355FE882-4AF4-422A-B353-9957BAC20864}" destId="{0102906F-30DD-4A24-8F1C-B440CD03475A}" srcOrd="0" destOrd="0" parTransId="{93A4DC66-0B26-4740-BC0A-6F910FDAE9B8}" sibTransId="{FF8F9226-594B-4823-A6B5-C16D07DD5CB6}"/>
    <dgm:cxn modelId="{EE3544EA-42E5-46AB-9CA7-DFFA6973C63D}" srcId="{F6FC6ECF-9ACE-4266-8C59-1CDAC384EAA1}" destId="{619640B2-77E0-4453-82CD-C673C228266D}" srcOrd="0" destOrd="0" parTransId="{B580B869-B7EA-48AA-8D21-1557D00A2C15}" sibTransId="{07E72F0F-C22E-4860-9C0D-67568D04EE3E}"/>
    <dgm:cxn modelId="{9AD8CA40-625E-4BFF-B7F2-13E7EC3F2E4E}" type="presOf" srcId="{F6FC6ECF-9ACE-4266-8C59-1CDAC384EAA1}" destId="{70960CA7-F224-4979-8611-49481EFC20F4}" srcOrd="0" destOrd="2" presId="urn:microsoft.com/office/officeart/2005/8/layout/list1"/>
    <dgm:cxn modelId="{74F601F5-DF78-4037-A912-2C1B64362D17}" srcId="{6F4B8BD1-D91C-4AFE-965C-D6D6DA9EFC1A}" destId="{2402E60A-4782-4705-86FB-4E561D6524DA}" srcOrd="0" destOrd="0" parTransId="{653E8D81-4FD3-4F3D-ABE6-9E61773DE21F}" sibTransId="{E0E445E2-EAAA-4334-9DA5-02F1B3F101BE}"/>
    <dgm:cxn modelId="{AA01A0AA-04A7-4787-9C95-B192FB0FC35A}" srcId="{6F4B8BD1-D91C-4AFE-965C-D6D6DA9EFC1A}" destId="{7F8E86CB-971E-4A1C-A144-F9E3D422CC8B}" srcOrd="1" destOrd="0" parTransId="{8D8ED473-8165-491D-A54F-F53C06B4A539}" sibTransId="{042D5220-9853-4D79-84C7-6EC0495E8453}"/>
    <dgm:cxn modelId="{BBE1B6C6-A80A-4179-8A44-B551B2E50E7E}" srcId="{2E211EA3-2A92-4523-8121-8B43160D59C1}" destId="{F6FC6ECF-9ACE-4266-8C59-1CDAC384EAA1}" srcOrd="2" destOrd="0" parTransId="{BA60B030-E7F0-4A4C-8684-9CF0B4A97529}" sibTransId="{C15F1DA9-E659-447F-992E-A3509B89ACF0}"/>
    <dgm:cxn modelId="{FF5C7014-0196-43CF-9E4C-47D9C5E6B456}" type="presOf" srcId="{619640B2-77E0-4453-82CD-C673C228266D}" destId="{70960CA7-F224-4979-8611-49481EFC20F4}" srcOrd="0" destOrd="3" presId="urn:microsoft.com/office/officeart/2005/8/layout/list1"/>
    <dgm:cxn modelId="{B2C41851-6759-43FC-8E2B-AC5A10614D23}" srcId="{355FE882-4AF4-422A-B353-9957BAC20864}" destId="{D9362297-1C7F-484C-B0BF-A4C99E96EED4}" srcOrd="1" destOrd="0" parTransId="{5700E4EC-DBAA-43FC-BFB0-BC9F2AC73682}" sibTransId="{59E0316F-52A2-4E57-8449-8221FCA79B26}"/>
    <dgm:cxn modelId="{BED64257-D87C-4399-AC72-C87F8ABC7E84}" type="presOf" srcId="{2402E60A-4782-4705-86FB-4E561D6524DA}" destId="{22E6AF22-0F56-4B61-B3D9-BCEAC9349805}" srcOrd="0" destOrd="0" presId="urn:microsoft.com/office/officeart/2005/8/layout/list1"/>
    <dgm:cxn modelId="{5B797C44-09DB-4FCD-8118-A57AF35E9EA5}" type="presOf" srcId="{08E0C253-AC47-40D6-83C8-0CA37D0DB0A3}" destId="{70960CA7-F224-4979-8611-49481EFC20F4}" srcOrd="0" destOrd="1" presId="urn:microsoft.com/office/officeart/2005/8/layout/list1"/>
    <dgm:cxn modelId="{0965660A-312C-4AC0-B51E-56CB7860092E}" srcId="{2DADE288-F39F-47C3-AE38-A062ED63CA13}" destId="{6F4B8BD1-D91C-4AFE-965C-D6D6DA9EFC1A}" srcOrd="0" destOrd="0" parTransId="{81661E04-3693-41E1-A1BA-4C6BF416AFF0}" sibTransId="{EC5C2928-AD62-4A17-8F54-CE034C144B33}"/>
    <dgm:cxn modelId="{9CFDBB9A-13E9-49BA-91C5-A1F216002E5C}" type="presOf" srcId="{355FE882-4AF4-422A-B353-9957BAC20864}" destId="{62E73E14-A725-4600-9F82-4FBE7A9052D3}" srcOrd="0" destOrd="0" presId="urn:microsoft.com/office/officeart/2005/8/layout/list1"/>
    <dgm:cxn modelId="{1D5068F9-4F65-4E21-AAF4-09791D7FD726}" type="presOf" srcId="{6F4B8BD1-D91C-4AFE-965C-D6D6DA9EFC1A}" destId="{93B7C23D-F724-4B95-BBA0-1CA1B21DDF5D}" srcOrd="1" destOrd="0" presId="urn:microsoft.com/office/officeart/2005/8/layout/list1"/>
    <dgm:cxn modelId="{F9C51BB4-9DB3-4428-B760-E725BE31EC1D}" type="presOf" srcId="{D9362297-1C7F-484C-B0BF-A4C99E96EED4}" destId="{2EFF8E38-9EAB-4425-98BC-F60C676FA6C9}" srcOrd="0" destOrd="1" presId="urn:microsoft.com/office/officeart/2005/8/layout/list1"/>
    <dgm:cxn modelId="{8F80AC59-72C6-40B7-AD67-07FD22D87D3A}" type="presOf" srcId="{2E211EA3-2A92-4523-8121-8B43160D59C1}" destId="{BDD61185-DCDC-4AE0-BBCA-53B2DDCD4778}" srcOrd="0" destOrd="0" presId="urn:microsoft.com/office/officeart/2005/8/layout/list1"/>
    <dgm:cxn modelId="{11F6C73E-5F8B-4174-A43B-7AA8E35736F8}" type="presOf" srcId="{355FE882-4AF4-422A-B353-9957BAC20864}" destId="{685449A1-18A8-41B8-9FC7-5590B29CE2E0}" srcOrd="1" destOrd="0" presId="urn:microsoft.com/office/officeart/2005/8/layout/list1"/>
    <dgm:cxn modelId="{08EF8C13-A0BB-40C1-9EF3-C6BD470458AA}" srcId="{2DADE288-F39F-47C3-AE38-A062ED63CA13}" destId="{355FE882-4AF4-422A-B353-9957BAC20864}" srcOrd="2" destOrd="0" parTransId="{1BBE0B45-2108-4D3B-935E-3145B64B593F}" sibTransId="{7621AA49-A02C-4127-AFA3-2D98C70F2BBB}"/>
    <dgm:cxn modelId="{E8DFA91C-3F1C-42F2-801C-1BFC88F05354}" type="presOf" srcId="{2DADE288-F39F-47C3-AE38-A062ED63CA13}" destId="{51C12A92-5E71-41DB-86B6-D81B1CF2E321}" srcOrd="0" destOrd="0" presId="urn:microsoft.com/office/officeart/2005/8/layout/list1"/>
    <dgm:cxn modelId="{A6EDC88B-CF0D-4A2E-B762-7B825C21AD16}" type="presOf" srcId="{2E211EA3-2A92-4523-8121-8B43160D59C1}" destId="{D598EABB-4DCB-435C-9D6E-C18592AF4463}" srcOrd="1" destOrd="0" presId="urn:microsoft.com/office/officeart/2005/8/layout/list1"/>
    <dgm:cxn modelId="{1DF2E625-B2C5-4E41-9082-F654E01ED9F2}" type="presOf" srcId="{0102906F-30DD-4A24-8F1C-B440CD03475A}" destId="{2EFF8E38-9EAB-4425-98BC-F60C676FA6C9}" srcOrd="0" destOrd="0" presId="urn:microsoft.com/office/officeart/2005/8/layout/list1"/>
    <dgm:cxn modelId="{F981DD96-63A9-461C-9A40-96D0C25FA871}" type="presOf" srcId="{06FF680E-3594-40A1-B9A0-551F80150006}" destId="{70960CA7-F224-4979-8611-49481EFC20F4}" srcOrd="0" destOrd="0" presId="urn:microsoft.com/office/officeart/2005/8/layout/list1"/>
    <dgm:cxn modelId="{ED7DB3B7-CD2F-4CF7-BD92-87F3A9E3131D}" type="presOf" srcId="{6F4B8BD1-D91C-4AFE-965C-D6D6DA9EFC1A}" destId="{B0C9DEEE-7EBB-4BC4-BF35-14A8D5BF0308}" srcOrd="0" destOrd="0" presId="urn:microsoft.com/office/officeart/2005/8/layout/list1"/>
    <dgm:cxn modelId="{C2146945-690B-4502-96CE-F9C74E4F81F5}" srcId="{2DADE288-F39F-47C3-AE38-A062ED63CA13}" destId="{2E211EA3-2A92-4523-8121-8B43160D59C1}" srcOrd="1" destOrd="0" parTransId="{78922FF8-D295-4412-AB37-B3E8E0BE91A0}" sibTransId="{B9114CAB-317F-424C-9AFD-26541076BF15}"/>
    <dgm:cxn modelId="{67980145-2BC9-47A3-96AA-2D244D703584}" type="presParOf" srcId="{51C12A92-5E71-41DB-86B6-D81B1CF2E321}" destId="{270F9D51-3E22-4200-8B6D-E8AD3ECF0CAC}" srcOrd="0" destOrd="0" presId="urn:microsoft.com/office/officeart/2005/8/layout/list1"/>
    <dgm:cxn modelId="{E7567BF8-D9D3-4B20-86AE-F8155AE73F3F}" type="presParOf" srcId="{270F9D51-3E22-4200-8B6D-E8AD3ECF0CAC}" destId="{B0C9DEEE-7EBB-4BC4-BF35-14A8D5BF0308}" srcOrd="0" destOrd="0" presId="urn:microsoft.com/office/officeart/2005/8/layout/list1"/>
    <dgm:cxn modelId="{8B908DB9-93B9-4F95-9325-4AE3B54F1D09}" type="presParOf" srcId="{270F9D51-3E22-4200-8B6D-E8AD3ECF0CAC}" destId="{93B7C23D-F724-4B95-BBA0-1CA1B21DDF5D}" srcOrd="1" destOrd="0" presId="urn:microsoft.com/office/officeart/2005/8/layout/list1"/>
    <dgm:cxn modelId="{6FE545BB-F4DA-4D17-BFBB-893820484FE3}" type="presParOf" srcId="{51C12A92-5E71-41DB-86B6-D81B1CF2E321}" destId="{E6DB281B-EC54-4DA8-B26B-614364F9B1DF}" srcOrd="1" destOrd="0" presId="urn:microsoft.com/office/officeart/2005/8/layout/list1"/>
    <dgm:cxn modelId="{5CCFD16C-F428-41F7-A119-E9FB46D709B1}" type="presParOf" srcId="{51C12A92-5E71-41DB-86B6-D81B1CF2E321}" destId="{22E6AF22-0F56-4B61-B3D9-BCEAC9349805}" srcOrd="2" destOrd="0" presId="urn:microsoft.com/office/officeart/2005/8/layout/list1"/>
    <dgm:cxn modelId="{E00685F6-AAF1-4BF1-8073-50CBE266592C}" type="presParOf" srcId="{51C12A92-5E71-41DB-86B6-D81B1CF2E321}" destId="{D0B23964-1529-4EED-9CEE-8F60E6EC84A0}" srcOrd="3" destOrd="0" presId="urn:microsoft.com/office/officeart/2005/8/layout/list1"/>
    <dgm:cxn modelId="{73133895-5D03-4741-9BC1-2A449E2C3932}" type="presParOf" srcId="{51C12A92-5E71-41DB-86B6-D81B1CF2E321}" destId="{D4209591-7B57-41D4-A609-F2C1E3B35AE2}" srcOrd="4" destOrd="0" presId="urn:microsoft.com/office/officeart/2005/8/layout/list1"/>
    <dgm:cxn modelId="{6DDCAD70-5C47-4846-B9F1-97D779179FC2}" type="presParOf" srcId="{D4209591-7B57-41D4-A609-F2C1E3B35AE2}" destId="{BDD61185-DCDC-4AE0-BBCA-53B2DDCD4778}" srcOrd="0" destOrd="0" presId="urn:microsoft.com/office/officeart/2005/8/layout/list1"/>
    <dgm:cxn modelId="{2B38B2EC-0A58-4109-AD4D-99D6771012E8}" type="presParOf" srcId="{D4209591-7B57-41D4-A609-F2C1E3B35AE2}" destId="{D598EABB-4DCB-435C-9D6E-C18592AF4463}" srcOrd="1" destOrd="0" presId="urn:microsoft.com/office/officeart/2005/8/layout/list1"/>
    <dgm:cxn modelId="{101B30F6-DBBF-4258-B5BB-F2CCC8B82387}" type="presParOf" srcId="{51C12A92-5E71-41DB-86B6-D81B1CF2E321}" destId="{0B773694-1584-484D-BAA8-C19803AA5D5F}" srcOrd="5" destOrd="0" presId="urn:microsoft.com/office/officeart/2005/8/layout/list1"/>
    <dgm:cxn modelId="{BC439D0E-B5DF-46B4-B221-1DDFD692AA45}" type="presParOf" srcId="{51C12A92-5E71-41DB-86B6-D81B1CF2E321}" destId="{70960CA7-F224-4979-8611-49481EFC20F4}" srcOrd="6" destOrd="0" presId="urn:microsoft.com/office/officeart/2005/8/layout/list1"/>
    <dgm:cxn modelId="{7D173487-82E5-415C-8548-080F0338071D}" type="presParOf" srcId="{51C12A92-5E71-41DB-86B6-D81B1CF2E321}" destId="{54CA205E-33E2-4A7D-8B5D-EB4832D69596}" srcOrd="7" destOrd="0" presId="urn:microsoft.com/office/officeart/2005/8/layout/list1"/>
    <dgm:cxn modelId="{552DD3D0-2A5D-42AB-BD57-41AB500DEE7B}" type="presParOf" srcId="{51C12A92-5E71-41DB-86B6-D81B1CF2E321}" destId="{33A733ED-F38D-494F-9CC6-C5EEA062193A}" srcOrd="8" destOrd="0" presId="urn:microsoft.com/office/officeart/2005/8/layout/list1"/>
    <dgm:cxn modelId="{8DCC715B-995E-440D-95A7-1D5500F1CC67}" type="presParOf" srcId="{33A733ED-F38D-494F-9CC6-C5EEA062193A}" destId="{62E73E14-A725-4600-9F82-4FBE7A9052D3}" srcOrd="0" destOrd="0" presId="urn:microsoft.com/office/officeart/2005/8/layout/list1"/>
    <dgm:cxn modelId="{9CA608B3-A6D2-4636-9CB4-6A6A261F98C3}" type="presParOf" srcId="{33A733ED-F38D-494F-9CC6-C5EEA062193A}" destId="{685449A1-18A8-41B8-9FC7-5590B29CE2E0}" srcOrd="1" destOrd="0" presId="urn:microsoft.com/office/officeart/2005/8/layout/list1"/>
    <dgm:cxn modelId="{0AB0D50A-0E66-41C9-BAD3-A6D1C0FC3A5C}" type="presParOf" srcId="{51C12A92-5E71-41DB-86B6-D81B1CF2E321}" destId="{7DF0FEE9-45C9-44A8-A88A-8F8190BFB8A9}" srcOrd="9" destOrd="0" presId="urn:microsoft.com/office/officeart/2005/8/layout/list1"/>
    <dgm:cxn modelId="{BDA129AE-26F7-4065-96A8-CD5DFF764172}" type="presParOf" srcId="{51C12A92-5E71-41DB-86B6-D81B1CF2E321}" destId="{2EFF8E38-9EAB-4425-98BC-F60C676FA6C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E1CEDA-9154-44C1-BD77-FAF219B7730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D943E1B-1B4B-4539-81FF-BAEEA7AFBA21}">
      <dgm:prSet/>
      <dgm:spPr/>
      <dgm:t>
        <a:bodyPr/>
        <a:lstStyle/>
        <a:p>
          <a:pPr rtl="0"/>
          <a:r>
            <a:rPr lang="en-US" b="1" smtClean="0"/>
            <a:t>Limitations </a:t>
          </a:r>
          <a:endParaRPr lang="en-US"/>
        </a:p>
      </dgm:t>
    </dgm:pt>
    <dgm:pt modelId="{688A9F25-947C-4B92-B532-6683A8D94684}" type="parTrans" cxnId="{F26D8A1E-D74E-4892-995F-15F33C4F8207}">
      <dgm:prSet/>
      <dgm:spPr/>
      <dgm:t>
        <a:bodyPr/>
        <a:lstStyle/>
        <a:p>
          <a:endParaRPr lang="en-US"/>
        </a:p>
      </dgm:t>
    </dgm:pt>
    <dgm:pt modelId="{5E79BC5A-F0B5-4306-9499-E5CE5B1BB967}" type="sibTrans" cxnId="{F26D8A1E-D74E-4892-995F-15F33C4F8207}">
      <dgm:prSet/>
      <dgm:spPr/>
      <dgm:t>
        <a:bodyPr/>
        <a:lstStyle/>
        <a:p>
          <a:endParaRPr lang="en-US"/>
        </a:p>
      </dgm:t>
    </dgm:pt>
    <dgm:pt modelId="{E629CAA3-F2DE-438A-B61D-7DC92902B8CD}">
      <dgm:prSet/>
      <dgm:spPr/>
      <dgm:t>
        <a:bodyPr/>
        <a:lstStyle/>
        <a:p>
          <a:pPr rtl="0"/>
          <a:r>
            <a:rPr lang="en-US" b="1" smtClean="0"/>
            <a:t>Unable to apply regex to entity (i.e. treat as a string)</a:t>
          </a:r>
          <a:endParaRPr lang="en-US"/>
        </a:p>
      </dgm:t>
    </dgm:pt>
    <dgm:pt modelId="{00829126-2E72-48D7-AA13-2801F809E841}" type="parTrans" cxnId="{FDAC8310-7F19-4581-8046-98ADBAA0B9B0}">
      <dgm:prSet/>
      <dgm:spPr/>
      <dgm:t>
        <a:bodyPr/>
        <a:lstStyle/>
        <a:p>
          <a:endParaRPr lang="en-US"/>
        </a:p>
      </dgm:t>
    </dgm:pt>
    <dgm:pt modelId="{5BB9933D-0459-4EF3-BC6F-0593278B9B07}" type="sibTrans" cxnId="{FDAC8310-7F19-4581-8046-98ADBAA0B9B0}">
      <dgm:prSet/>
      <dgm:spPr/>
      <dgm:t>
        <a:bodyPr/>
        <a:lstStyle/>
        <a:p>
          <a:endParaRPr lang="en-US"/>
        </a:p>
      </dgm:t>
    </dgm:pt>
    <dgm:pt modelId="{10D19917-C4C9-49CE-A3E2-6B277B455088}">
      <dgm:prSet/>
      <dgm:spPr/>
      <dgm:t>
        <a:bodyPr/>
        <a:lstStyle/>
        <a:p>
          <a:pPr rtl="0"/>
          <a:r>
            <a:rPr lang="en-US" b="1" smtClean="0"/>
            <a:t>Unable to treat as a float</a:t>
          </a:r>
          <a:endParaRPr lang="en-US"/>
        </a:p>
      </dgm:t>
    </dgm:pt>
    <dgm:pt modelId="{45493F7F-047D-417F-9A11-7FCD0FA6F6CF}" type="parTrans" cxnId="{5CDF818F-9EE4-465C-BB60-8AAD44299627}">
      <dgm:prSet/>
      <dgm:spPr/>
      <dgm:t>
        <a:bodyPr/>
        <a:lstStyle/>
        <a:p>
          <a:endParaRPr lang="en-US"/>
        </a:p>
      </dgm:t>
    </dgm:pt>
    <dgm:pt modelId="{BBFFDBA5-9357-4DF3-A984-C62570535AB2}" type="sibTrans" cxnId="{5CDF818F-9EE4-465C-BB60-8AAD44299627}">
      <dgm:prSet/>
      <dgm:spPr/>
      <dgm:t>
        <a:bodyPr/>
        <a:lstStyle/>
        <a:p>
          <a:endParaRPr lang="en-US"/>
        </a:p>
      </dgm:t>
    </dgm:pt>
    <dgm:pt modelId="{36DD269A-BDFE-48BE-BB92-B1E1E67D75C1}" type="pres">
      <dgm:prSet presAssocID="{37E1CEDA-9154-44C1-BD77-FAF219B773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11D20B-9B4A-4180-9EFB-F57BF5AE16EE}" type="pres">
      <dgm:prSet presAssocID="{CD943E1B-1B4B-4539-81FF-BAEEA7AFBA21}" presName="parentLin" presStyleCnt="0"/>
      <dgm:spPr/>
    </dgm:pt>
    <dgm:pt modelId="{757626A9-F009-466D-8FC6-465E867B835B}" type="pres">
      <dgm:prSet presAssocID="{CD943E1B-1B4B-4539-81FF-BAEEA7AFBA21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E4C3E6ED-7148-4999-A58C-DA416A912C88}" type="pres">
      <dgm:prSet presAssocID="{CD943E1B-1B4B-4539-81FF-BAEEA7AFBA2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4E7B07-F168-4EC6-98E9-EA5103DC007A}" type="pres">
      <dgm:prSet presAssocID="{CD943E1B-1B4B-4539-81FF-BAEEA7AFBA21}" presName="negativeSpace" presStyleCnt="0"/>
      <dgm:spPr/>
    </dgm:pt>
    <dgm:pt modelId="{A36020F7-58F9-4623-9F38-0FE93E1F0C23}" type="pres">
      <dgm:prSet presAssocID="{CD943E1B-1B4B-4539-81FF-BAEEA7AFBA2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6EBF79-16C1-4A5E-BBFD-E761DCA9698E}" type="presOf" srcId="{E629CAA3-F2DE-438A-B61D-7DC92902B8CD}" destId="{A36020F7-58F9-4623-9F38-0FE93E1F0C23}" srcOrd="0" destOrd="0" presId="urn:microsoft.com/office/officeart/2005/8/layout/list1"/>
    <dgm:cxn modelId="{F26D8A1E-D74E-4892-995F-15F33C4F8207}" srcId="{37E1CEDA-9154-44C1-BD77-FAF219B77305}" destId="{CD943E1B-1B4B-4539-81FF-BAEEA7AFBA21}" srcOrd="0" destOrd="0" parTransId="{688A9F25-947C-4B92-B532-6683A8D94684}" sibTransId="{5E79BC5A-F0B5-4306-9499-E5CE5B1BB967}"/>
    <dgm:cxn modelId="{5CDF818F-9EE4-465C-BB60-8AAD44299627}" srcId="{CD943E1B-1B4B-4539-81FF-BAEEA7AFBA21}" destId="{10D19917-C4C9-49CE-A3E2-6B277B455088}" srcOrd="1" destOrd="0" parTransId="{45493F7F-047D-417F-9A11-7FCD0FA6F6CF}" sibTransId="{BBFFDBA5-9357-4DF3-A984-C62570535AB2}"/>
    <dgm:cxn modelId="{E4FD4FFB-265B-4BF8-8023-EC789FF52F56}" type="presOf" srcId="{CD943E1B-1B4B-4539-81FF-BAEEA7AFBA21}" destId="{757626A9-F009-466D-8FC6-465E867B835B}" srcOrd="0" destOrd="0" presId="urn:microsoft.com/office/officeart/2005/8/layout/list1"/>
    <dgm:cxn modelId="{E60C21F4-9BD2-4BDE-9488-BEEECCAAFD97}" type="presOf" srcId="{37E1CEDA-9154-44C1-BD77-FAF219B77305}" destId="{36DD269A-BDFE-48BE-BB92-B1E1E67D75C1}" srcOrd="0" destOrd="0" presId="urn:microsoft.com/office/officeart/2005/8/layout/list1"/>
    <dgm:cxn modelId="{FDAC8310-7F19-4581-8046-98ADBAA0B9B0}" srcId="{CD943E1B-1B4B-4539-81FF-BAEEA7AFBA21}" destId="{E629CAA3-F2DE-438A-B61D-7DC92902B8CD}" srcOrd="0" destOrd="0" parTransId="{00829126-2E72-48D7-AA13-2801F809E841}" sibTransId="{5BB9933D-0459-4EF3-BC6F-0593278B9B07}"/>
    <dgm:cxn modelId="{6F96ABDA-BF40-42CF-954E-D530E5C25954}" type="presOf" srcId="{10D19917-C4C9-49CE-A3E2-6B277B455088}" destId="{A36020F7-58F9-4623-9F38-0FE93E1F0C23}" srcOrd="0" destOrd="1" presId="urn:microsoft.com/office/officeart/2005/8/layout/list1"/>
    <dgm:cxn modelId="{D012CB56-27AD-4549-ABBE-2180236D65D0}" type="presOf" srcId="{CD943E1B-1B4B-4539-81FF-BAEEA7AFBA21}" destId="{E4C3E6ED-7148-4999-A58C-DA416A912C88}" srcOrd="1" destOrd="0" presId="urn:microsoft.com/office/officeart/2005/8/layout/list1"/>
    <dgm:cxn modelId="{15713A8F-C72A-4CCB-916D-7516BD0A98EA}" type="presParOf" srcId="{36DD269A-BDFE-48BE-BB92-B1E1E67D75C1}" destId="{CE11D20B-9B4A-4180-9EFB-F57BF5AE16EE}" srcOrd="0" destOrd="0" presId="urn:microsoft.com/office/officeart/2005/8/layout/list1"/>
    <dgm:cxn modelId="{EB10F036-E702-419B-8D6F-B48B3DA4C75A}" type="presParOf" srcId="{CE11D20B-9B4A-4180-9EFB-F57BF5AE16EE}" destId="{757626A9-F009-466D-8FC6-465E867B835B}" srcOrd="0" destOrd="0" presId="urn:microsoft.com/office/officeart/2005/8/layout/list1"/>
    <dgm:cxn modelId="{F5E9D72E-AB78-46E2-8810-CA509D215736}" type="presParOf" srcId="{CE11D20B-9B4A-4180-9EFB-F57BF5AE16EE}" destId="{E4C3E6ED-7148-4999-A58C-DA416A912C88}" srcOrd="1" destOrd="0" presId="urn:microsoft.com/office/officeart/2005/8/layout/list1"/>
    <dgm:cxn modelId="{372920F1-4429-4986-830A-72C18249AFDC}" type="presParOf" srcId="{36DD269A-BDFE-48BE-BB92-B1E1E67D75C1}" destId="{BE4E7B07-F168-4EC6-98E9-EA5103DC007A}" srcOrd="1" destOrd="0" presId="urn:microsoft.com/office/officeart/2005/8/layout/list1"/>
    <dgm:cxn modelId="{3FB7884B-67A8-44ED-B533-60B09E5E4952}" type="presParOf" srcId="{36DD269A-BDFE-48BE-BB92-B1E1E67D75C1}" destId="{A36020F7-58F9-4623-9F38-0FE93E1F0C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D98AE1-4FC0-44B5-A691-35696533B5A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73AA29-38E0-4E38-9E7B-824DFB1DC12D}">
      <dgm:prSet/>
      <dgm:spPr/>
      <dgm:t>
        <a:bodyPr/>
        <a:lstStyle/>
        <a:p>
          <a:pPr rtl="0"/>
          <a:r>
            <a:rPr lang="en-US" smtClean="0"/>
            <a:t>Questions:</a:t>
          </a:r>
          <a:endParaRPr lang="en-US"/>
        </a:p>
      </dgm:t>
    </dgm:pt>
    <dgm:pt modelId="{0298698E-CADB-4B0B-A68B-0600E38825A3}" type="parTrans" cxnId="{853C60B6-D3D8-43F2-A2BA-FC90B86DE10B}">
      <dgm:prSet/>
      <dgm:spPr/>
      <dgm:t>
        <a:bodyPr/>
        <a:lstStyle/>
        <a:p>
          <a:endParaRPr lang="en-US"/>
        </a:p>
      </dgm:t>
    </dgm:pt>
    <dgm:pt modelId="{EFBC8C48-1BB1-4F7D-89B4-D8EE67247F6F}" type="sibTrans" cxnId="{853C60B6-D3D8-43F2-A2BA-FC90B86DE10B}">
      <dgm:prSet/>
      <dgm:spPr/>
      <dgm:t>
        <a:bodyPr/>
        <a:lstStyle/>
        <a:p>
          <a:endParaRPr lang="en-US"/>
        </a:p>
      </dgm:t>
    </dgm:pt>
    <dgm:pt modelId="{1DEA9EE6-72F2-442D-9BCF-DB94C31D0D1D}">
      <dgm:prSet/>
      <dgm:spPr/>
      <dgm:t>
        <a:bodyPr/>
        <a:lstStyle/>
        <a:p>
          <a:pPr rtl="0"/>
          <a:r>
            <a:rPr lang="en-US" smtClean="0"/>
            <a:t>What kind of entity casting is required?</a:t>
          </a:r>
          <a:endParaRPr lang="en-US"/>
        </a:p>
      </dgm:t>
    </dgm:pt>
    <dgm:pt modelId="{2EAF0CF2-D920-4535-A1B5-4C300C4E1A41}" type="parTrans" cxnId="{6E759539-B56B-4173-9984-244FEA80BC72}">
      <dgm:prSet/>
      <dgm:spPr/>
      <dgm:t>
        <a:bodyPr/>
        <a:lstStyle/>
        <a:p>
          <a:endParaRPr lang="en-US"/>
        </a:p>
      </dgm:t>
    </dgm:pt>
    <dgm:pt modelId="{BED0B871-EED0-46D2-8512-74DF0087494A}" type="sibTrans" cxnId="{6E759539-B56B-4173-9984-244FEA80BC72}">
      <dgm:prSet/>
      <dgm:spPr/>
      <dgm:t>
        <a:bodyPr/>
        <a:lstStyle/>
        <a:p>
          <a:endParaRPr lang="en-US"/>
        </a:p>
      </dgm:t>
    </dgm:pt>
    <dgm:pt modelId="{E6E005EA-6980-4B00-9873-15127E07C3DB}">
      <dgm:prSet/>
      <dgm:spPr/>
      <dgm:t>
        <a:bodyPr/>
        <a:lstStyle/>
        <a:p>
          <a:pPr rtl="0"/>
          <a:r>
            <a:rPr lang="en-US" smtClean="0"/>
            <a:t>Is string casting sufficient or should we allow casting to any ‘primitive’ types?</a:t>
          </a:r>
          <a:endParaRPr lang="en-US"/>
        </a:p>
      </dgm:t>
    </dgm:pt>
    <dgm:pt modelId="{EF4E9406-021B-4538-A017-80934868B997}" type="parTrans" cxnId="{887DFE28-2403-409C-9A3F-CABF658F217D}">
      <dgm:prSet/>
      <dgm:spPr/>
      <dgm:t>
        <a:bodyPr/>
        <a:lstStyle/>
        <a:p>
          <a:endParaRPr lang="en-US"/>
        </a:p>
      </dgm:t>
    </dgm:pt>
    <dgm:pt modelId="{AAF011FC-9E9A-4ACF-85F9-3C173727F921}" type="sibTrans" cxnId="{887DFE28-2403-409C-9A3F-CABF658F217D}">
      <dgm:prSet/>
      <dgm:spPr/>
      <dgm:t>
        <a:bodyPr/>
        <a:lstStyle/>
        <a:p>
          <a:endParaRPr lang="en-US"/>
        </a:p>
      </dgm:t>
    </dgm:pt>
    <dgm:pt modelId="{706803B8-0F1A-4D40-9975-EE33EEF4B025}">
      <dgm:prSet/>
      <dgm:spPr/>
      <dgm:t>
        <a:bodyPr/>
        <a:lstStyle/>
        <a:p>
          <a:pPr rtl="0"/>
          <a:r>
            <a:rPr lang="en-US" smtClean="0"/>
            <a:t>If this is required, how best to proceed?</a:t>
          </a:r>
          <a:endParaRPr lang="en-US"/>
        </a:p>
      </dgm:t>
    </dgm:pt>
    <dgm:pt modelId="{0249245E-F930-4E01-B134-D864D69D44CB}" type="parTrans" cxnId="{19D55F34-E580-4CA4-85F5-02F1910D7E5F}">
      <dgm:prSet/>
      <dgm:spPr/>
      <dgm:t>
        <a:bodyPr/>
        <a:lstStyle/>
        <a:p>
          <a:endParaRPr lang="en-US"/>
        </a:p>
      </dgm:t>
    </dgm:pt>
    <dgm:pt modelId="{6AF486D3-2408-4B9D-BDC2-B26BF30BF11A}" type="sibTrans" cxnId="{19D55F34-E580-4CA4-85F5-02F1910D7E5F}">
      <dgm:prSet/>
      <dgm:spPr/>
      <dgm:t>
        <a:bodyPr/>
        <a:lstStyle/>
        <a:p>
          <a:endParaRPr lang="en-US"/>
        </a:p>
      </dgm:t>
    </dgm:pt>
    <dgm:pt modelId="{E5038C35-E541-41CA-BF37-E4080D61BB7A}">
      <dgm:prSet/>
      <dgm:spPr/>
      <dgm:t>
        <a:bodyPr/>
        <a:lstStyle/>
        <a:p>
          <a:pPr rtl="0"/>
          <a:r>
            <a:rPr lang="en-US" smtClean="0"/>
            <a:t>Option 1: Specifically add the ability to do a cast on an entity as needed</a:t>
          </a:r>
          <a:endParaRPr lang="en-US"/>
        </a:p>
      </dgm:t>
    </dgm:pt>
    <dgm:pt modelId="{1CADFD0D-8F94-49A9-BD4D-A4C8B3D152AF}" type="parTrans" cxnId="{24C92ADF-D63E-482B-92A1-0F5B5015A1B3}">
      <dgm:prSet/>
      <dgm:spPr/>
      <dgm:t>
        <a:bodyPr/>
        <a:lstStyle/>
        <a:p>
          <a:endParaRPr lang="en-US"/>
        </a:p>
      </dgm:t>
    </dgm:pt>
    <dgm:pt modelId="{8A19A27A-8836-4AE3-88FF-FF9B77F426B1}" type="sibTrans" cxnId="{24C92ADF-D63E-482B-92A1-0F5B5015A1B3}">
      <dgm:prSet/>
      <dgm:spPr/>
      <dgm:t>
        <a:bodyPr/>
        <a:lstStyle/>
        <a:p>
          <a:endParaRPr lang="en-US"/>
        </a:p>
      </dgm:t>
    </dgm:pt>
    <dgm:pt modelId="{78F9F92E-DDBD-4FCC-8853-947FCB80589B}">
      <dgm:prSet/>
      <dgm:spPr/>
      <dgm:t>
        <a:bodyPr/>
        <a:lstStyle/>
        <a:p>
          <a:pPr rtl="0"/>
          <a:r>
            <a:rPr lang="en-US" smtClean="0"/>
            <a:t>Option 2: Implement the capability across all entities</a:t>
          </a:r>
          <a:endParaRPr lang="en-US"/>
        </a:p>
      </dgm:t>
    </dgm:pt>
    <dgm:pt modelId="{A957E32F-53AD-4FC9-96AE-8BCD32E49BC9}" type="parTrans" cxnId="{319D21E7-2E96-4271-AE18-FAD298EB5065}">
      <dgm:prSet/>
      <dgm:spPr/>
      <dgm:t>
        <a:bodyPr/>
        <a:lstStyle/>
        <a:p>
          <a:endParaRPr lang="en-US"/>
        </a:p>
      </dgm:t>
    </dgm:pt>
    <dgm:pt modelId="{09339AB9-B938-463B-BF26-5FB2C7271F45}" type="sibTrans" cxnId="{319D21E7-2E96-4271-AE18-FAD298EB5065}">
      <dgm:prSet/>
      <dgm:spPr/>
      <dgm:t>
        <a:bodyPr/>
        <a:lstStyle/>
        <a:p>
          <a:endParaRPr lang="en-US"/>
        </a:p>
      </dgm:t>
    </dgm:pt>
    <dgm:pt modelId="{EF085D91-11BF-473E-90BD-546B2F3CAA60}">
      <dgm:prSet/>
      <dgm:spPr/>
      <dgm:t>
        <a:bodyPr/>
        <a:lstStyle/>
        <a:p>
          <a:pPr rtl="0"/>
          <a:r>
            <a:rPr lang="en-US" smtClean="0"/>
            <a:t>Proposal</a:t>
          </a:r>
          <a:endParaRPr lang="en-US"/>
        </a:p>
      </dgm:t>
    </dgm:pt>
    <dgm:pt modelId="{A6797A1D-AAF5-49BA-8260-4FEEF1DA9405}" type="parTrans" cxnId="{2B17C386-685C-420B-9D5E-14B05A23F9AD}">
      <dgm:prSet/>
      <dgm:spPr/>
      <dgm:t>
        <a:bodyPr/>
        <a:lstStyle/>
        <a:p>
          <a:endParaRPr lang="en-US"/>
        </a:p>
      </dgm:t>
    </dgm:pt>
    <dgm:pt modelId="{C99EDB8A-9A2B-4E3B-A322-1F07D9AD9136}" type="sibTrans" cxnId="{2B17C386-685C-420B-9D5E-14B05A23F9AD}">
      <dgm:prSet/>
      <dgm:spPr/>
      <dgm:t>
        <a:bodyPr/>
        <a:lstStyle/>
        <a:p>
          <a:endParaRPr lang="en-US"/>
        </a:p>
      </dgm:t>
    </dgm:pt>
    <dgm:pt modelId="{466084C5-4651-4F52-B744-9DEF2E9C0863}">
      <dgm:prSet/>
      <dgm:spPr/>
      <dgm:t>
        <a:bodyPr/>
        <a:lstStyle/>
        <a:p>
          <a:pPr rtl="0"/>
          <a:r>
            <a:rPr lang="en-US" dirty="0" smtClean="0"/>
            <a:t>Allow all State entities to be cast to any ‘primitive’ type</a:t>
          </a:r>
          <a:endParaRPr lang="en-US" dirty="0"/>
        </a:p>
      </dgm:t>
    </dgm:pt>
    <dgm:pt modelId="{D1B1728F-DC84-475B-969C-02248677BA75}" type="parTrans" cxnId="{8E5CCADE-EB0F-486A-8930-F9A36295224A}">
      <dgm:prSet/>
      <dgm:spPr/>
      <dgm:t>
        <a:bodyPr/>
        <a:lstStyle/>
        <a:p>
          <a:endParaRPr lang="en-US"/>
        </a:p>
      </dgm:t>
    </dgm:pt>
    <dgm:pt modelId="{245F96E0-66EA-47F9-9D8F-488778869EC0}" type="sibTrans" cxnId="{8E5CCADE-EB0F-486A-8930-F9A36295224A}">
      <dgm:prSet/>
      <dgm:spPr/>
      <dgm:t>
        <a:bodyPr/>
        <a:lstStyle/>
        <a:p>
          <a:endParaRPr lang="en-US"/>
        </a:p>
      </dgm:t>
    </dgm:pt>
    <dgm:pt modelId="{132BC01A-516B-428B-9701-837D2A7C99FB}" type="pres">
      <dgm:prSet presAssocID="{35D98AE1-4FC0-44B5-A691-35696533B5A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46C3E8-0F1F-450D-9270-F7C96331F2B4}" type="pres">
      <dgm:prSet presAssocID="{3373AA29-38E0-4E38-9E7B-824DFB1DC12D}" presName="parentLin" presStyleCnt="0"/>
      <dgm:spPr/>
    </dgm:pt>
    <dgm:pt modelId="{940A5806-1CF8-42AD-B03C-CE918C05CD19}" type="pres">
      <dgm:prSet presAssocID="{3373AA29-38E0-4E38-9E7B-824DFB1DC12D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F7F9825F-32A0-4B8C-A42C-DDE7B89B5302}" type="pres">
      <dgm:prSet presAssocID="{3373AA29-38E0-4E38-9E7B-824DFB1DC12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59D55C-BA73-4373-A36F-08C90E6D82BC}" type="pres">
      <dgm:prSet presAssocID="{3373AA29-38E0-4E38-9E7B-824DFB1DC12D}" presName="negativeSpace" presStyleCnt="0"/>
      <dgm:spPr/>
    </dgm:pt>
    <dgm:pt modelId="{7238E930-095D-4E6E-B97C-97AFBD77962A}" type="pres">
      <dgm:prSet presAssocID="{3373AA29-38E0-4E38-9E7B-824DFB1DC12D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E5F5E-6AD7-4A20-A842-DF73A0AF293C}" type="pres">
      <dgm:prSet presAssocID="{EFBC8C48-1BB1-4F7D-89B4-D8EE67247F6F}" presName="spaceBetweenRectangles" presStyleCnt="0"/>
      <dgm:spPr/>
    </dgm:pt>
    <dgm:pt modelId="{1A213527-E7EE-4DCB-A027-463159E70008}" type="pres">
      <dgm:prSet presAssocID="{EF085D91-11BF-473E-90BD-546B2F3CAA60}" presName="parentLin" presStyleCnt="0"/>
      <dgm:spPr/>
    </dgm:pt>
    <dgm:pt modelId="{E6597022-A7B9-4822-8D76-81AE64338F26}" type="pres">
      <dgm:prSet presAssocID="{EF085D91-11BF-473E-90BD-546B2F3CAA6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2503B2B0-1471-4879-876E-31913B75091B}" type="pres">
      <dgm:prSet presAssocID="{EF085D91-11BF-473E-90BD-546B2F3CAA6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9E444-7E04-4F1C-985B-608823650904}" type="pres">
      <dgm:prSet presAssocID="{EF085D91-11BF-473E-90BD-546B2F3CAA60}" presName="negativeSpace" presStyleCnt="0"/>
      <dgm:spPr/>
    </dgm:pt>
    <dgm:pt modelId="{B53DA7A1-F197-4227-9EE9-340744A553CB}" type="pres">
      <dgm:prSet presAssocID="{EF085D91-11BF-473E-90BD-546B2F3CAA60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E856F3-DA28-446E-A94D-0710DD3BACA7}" type="presOf" srcId="{E5038C35-E541-41CA-BF37-E4080D61BB7A}" destId="{7238E930-095D-4E6E-B97C-97AFBD77962A}" srcOrd="0" destOrd="3" presId="urn:microsoft.com/office/officeart/2005/8/layout/list1"/>
    <dgm:cxn modelId="{2B17C386-685C-420B-9D5E-14B05A23F9AD}" srcId="{35D98AE1-4FC0-44B5-A691-35696533B5A0}" destId="{EF085D91-11BF-473E-90BD-546B2F3CAA60}" srcOrd="1" destOrd="0" parTransId="{A6797A1D-AAF5-49BA-8260-4FEEF1DA9405}" sibTransId="{C99EDB8A-9A2B-4E3B-A322-1F07D9AD9136}"/>
    <dgm:cxn modelId="{24C92ADF-D63E-482B-92A1-0F5B5015A1B3}" srcId="{706803B8-0F1A-4D40-9975-EE33EEF4B025}" destId="{E5038C35-E541-41CA-BF37-E4080D61BB7A}" srcOrd="0" destOrd="0" parTransId="{1CADFD0D-8F94-49A9-BD4D-A4C8B3D152AF}" sibTransId="{8A19A27A-8836-4AE3-88FF-FF9B77F426B1}"/>
    <dgm:cxn modelId="{38658DD0-D687-4D33-9038-864108D8A999}" type="presOf" srcId="{3373AA29-38E0-4E38-9E7B-824DFB1DC12D}" destId="{940A5806-1CF8-42AD-B03C-CE918C05CD19}" srcOrd="0" destOrd="0" presId="urn:microsoft.com/office/officeart/2005/8/layout/list1"/>
    <dgm:cxn modelId="{7002B669-C503-483A-8FCA-1A8038AF3100}" type="presOf" srcId="{3373AA29-38E0-4E38-9E7B-824DFB1DC12D}" destId="{F7F9825F-32A0-4B8C-A42C-DDE7B89B5302}" srcOrd="1" destOrd="0" presId="urn:microsoft.com/office/officeart/2005/8/layout/list1"/>
    <dgm:cxn modelId="{C50388D8-3DA7-42A5-9E96-7FB699B77DAE}" type="presOf" srcId="{706803B8-0F1A-4D40-9975-EE33EEF4B025}" destId="{7238E930-095D-4E6E-B97C-97AFBD77962A}" srcOrd="0" destOrd="2" presId="urn:microsoft.com/office/officeart/2005/8/layout/list1"/>
    <dgm:cxn modelId="{319D21E7-2E96-4271-AE18-FAD298EB5065}" srcId="{706803B8-0F1A-4D40-9975-EE33EEF4B025}" destId="{78F9F92E-DDBD-4FCC-8853-947FCB80589B}" srcOrd="1" destOrd="0" parTransId="{A957E32F-53AD-4FC9-96AE-8BCD32E49BC9}" sibTransId="{09339AB9-B938-463B-BF26-5FB2C7271F45}"/>
    <dgm:cxn modelId="{DEBB0DFD-0C9C-4BC8-A083-F568C0AFB5DC}" type="presOf" srcId="{466084C5-4651-4F52-B744-9DEF2E9C0863}" destId="{B53DA7A1-F197-4227-9EE9-340744A553CB}" srcOrd="0" destOrd="0" presId="urn:microsoft.com/office/officeart/2005/8/layout/list1"/>
    <dgm:cxn modelId="{887DFE28-2403-409C-9A3F-CABF658F217D}" srcId="{3373AA29-38E0-4E38-9E7B-824DFB1DC12D}" destId="{E6E005EA-6980-4B00-9873-15127E07C3DB}" srcOrd="1" destOrd="0" parTransId="{EF4E9406-021B-4538-A017-80934868B997}" sibTransId="{AAF011FC-9E9A-4ACF-85F9-3C173727F921}"/>
    <dgm:cxn modelId="{3246FC55-3203-48DA-84D8-CF159149C9FD}" type="presOf" srcId="{35D98AE1-4FC0-44B5-A691-35696533B5A0}" destId="{132BC01A-516B-428B-9701-837D2A7C99FB}" srcOrd="0" destOrd="0" presId="urn:microsoft.com/office/officeart/2005/8/layout/list1"/>
    <dgm:cxn modelId="{6FAABAAB-3A08-4E40-8AF9-3DCD6AF63CC0}" type="presOf" srcId="{1DEA9EE6-72F2-442D-9BCF-DB94C31D0D1D}" destId="{7238E930-095D-4E6E-B97C-97AFBD77962A}" srcOrd="0" destOrd="0" presId="urn:microsoft.com/office/officeart/2005/8/layout/list1"/>
    <dgm:cxn modelId="{F36758E0-5D2A-432E-B52C-3232DFD2D2D8}" type="presOf" srcId="{78F9F92E-DDBD-4FCC-8853-947FCB80589B}" destId="{7238E930-095D-4E6E-B97C-97AFBD77962A}" srcOrd="0" destOrd="4" presId="urn:microsoft.com/office/officeart/2005/8/layout/list1"/>
    <dgm:cxn modelId="{853C60B6-D3D8-43F2-A2BA-FC90B86DE10B}" srcId="{35D98AE1-4FC0-44B5-A691-35696533B5A0}" destId="{3373AA29-38E0-4E38-9E7B-824DFB1DC12D}" srcOrd="0" destOrd="0" parTransId="{0298698E-CADB-4B0B-A68B-0600E38825A3}" sibTransId="{EFBC8C48-1BB1-4F7D-89B4-D8EE67247F6F}"/>
    <dgm:cxn modelId="{6A1BEE29-5CA6-4F2E-8943-215FEC8611A2}" type="presOf" srcId="{EF085D91-11BF-473E-90BD-546B2F3CAA60}" destId="{2503B2B0-1471-4879-876E-31913B75091B}" srcOrd="1" destOrd="0" presId="urn:microsoft.com/office/officeart/2005/8/layout/list1"/>
    <dgm:cxn modelId="{6E759539-B56B-4173-9984-244FEA80BC72}" srcId="{3373AA29-38E0-4E38-9E7B-824DFB1DC12D}" destId="{1DEA9EE6-72F2-442D-9BCF-DB94C31D0D1D}" srcOrd="0" destOrd="0" parTransId="{2EAF0CF2-D920-4535-A1B5-4C300C4E1A41}" sibTransId="{BED0B871-EED0-46D2-8512-74DF0087494A}"/>
    <dgm:cxn modelId="{85F60656-98CD-4D1B-ADB4-A483136E0881}" type="presOf" srcId="{E6E005EA-6980-4B00-9873-15127E07C3DB}" destId="{7238E930-095D-4E6E-B97C-97AFBD77962A}" srcOrd="0" destOrd="1" presId="urn:microsoft.com/office/officeart/2005/8/layout/list1"/>
    <dgm:cxn modelId="{8E5CCADE-EB0F-486A-8930-F9A36295224A}" srcId="{EF085D91-11BF-473E-90BD-546B2F3CAA60}" destId="{466084C5-4651-4F52-B744-9DEF2E9C0863}" srcOrd="0" destOrd="0" parTransId="{D1B1728F-DC84-475B-969C-02248677BA75}" sibTransId="{245F96E0-66EA-47F9-9D8F-488778869EC0}"/>
    <dgm:cxn modelId="{B6731BBB-DBD2-49DA-BABC-C8B1F56CF93A}" type="presOf" srcId="{EF085D91-11BF-473E-90BD-546B2F3CAA60}" destId="{E6597022-A7B9-4822-8D76-81AE64338F26}" srcOrd="0" destOrd="0" presId="urn:microsoft.com/office/officeart/2005/8/layout/list1"/>
    <dgm:cxn modelId="{19D55F34-E580-4CA4-85F5-02F1910D7E5F}" srcId="{3373AA29-38E0-4E38-9E7B-824DFB1DC12D}" destId="{706803B8-0F1A-4D40-9975-EE33EEF4B025}" srcOrd="2" destOrd="0" parTransId="{0249245E-F930-4E01-B134-D864D69D44CB}" sibTransId="{6AF486D3-2408-4B9D-BDC2-B26BF30BF11A}"/>
    <dgm:cxn modelId="{EBECF83F-CB09-446D-999F-D97285C8AC14}" type="presParOf" srcId="{132BC01A-516B-428B-9701-837D2A7C99FB}" destId="{B846C3E8-0F1F-450D-9270-F7C96331F2B4}" srcOrd="0" destOrd="0" presId="urn:microsoft.com/office/officeart/2005/8/layout/list1"/>
    <dgm:cxn modelId="{6F6AC6D7-CA26-48C1-ADCB-28BB51154AD9}" type="presParOf" srcId="{B846C3E8-0F1F-450D-9270-F7C96331F2B4}" destId="{940A5806-1CF8-42AD-B03C-CE918C05CD19}" srcOrd="0" destOrd="0" presId="urn:microsoft.com/office/officeart/2005/8/layout/list1"/>
    <dgm:cxn modelId="{7125DC1C-A8FC-461F-B35B-8FC1306E0E9B}" type="presParOf" srcId="{B846C3E8-0F1F-450D-9270-F7C96331F2B4}" destId="{F7F9825F-32A0-4B8C-A42C-DDE7B89B5302}" srcOrd="1" destOrd="0" presId="urn:microsoft.com/office/officeart/2005/8/layout/list1"/>
    <dgm:cxn modelId="{6E5739BB-12EF-4566-A9F7-281823F2EB99}" type="presParOf" srcId="{132BC01A-516B-428B-9701-837D2A7C99FB}" destId="{2459D55C-BA73-4373-A36F-08C90E6D82BC}" srcOrd="1" destOrd="0" presId="urn:microsoft.com/office/officeart/2005/8/layout/list1"/>
    <dgm:cxn modelId="{211ED12C-7BD5-4595-850C-998299C008BA}" type="presParOf" srcId="{132BC01A-516B-428B-9701-837D2A7C99FB}" destId="{7238E930-095D-4E6E-B97C-97AFBD77962A}" srcOrd="2" destOrd="0" presId="urn:microsoft.com/office/officeart/2005/8/layout/list1"/>
    <dgm:cxn modelId="{F12CE42F-5166-4653-9979-6C4439E76C87}" type="presParOf" srcId="{132BC01A-516B-428B-9701-837D2A7C99FB}" destId="{3D5E5F5E-6AD7-4A20-A842-DF73A0AF293C}" srcOrd="3" destOrd="0" presId="urn:microsoft.com/office/officeart/2005/8/layout/list1"/>
    <dgm:cxn modelId="{063B55A7-C803-46F6-90B1-6B8EF348357F}" type="presParOf" srcId="{132BC01A-516B-428B-9701-837D2A7C99FB}" destId="{1A213527-E7EE-4DCB-A027-463159E70008}" srcOrd="4" destOrd="0" presId="urn:microsoft.com/office/officeart/2005/8/layout/list1"/>
    <dgm:cxn modelId="{A01106BC-F7E4-4012-A061-8524B59783D3}" type="presParOf" srcId="{1A213527-E7EE-4DCB-A027-463159E70008}" destId="{E6597022-A7B9-4822-8D76-81AE64338F26}" srcOrd="0" destOrd="0" presId="urn:microsoft.com/office/officeart/2005/8/layout/list1"/>
    <dgm:cxn modelId="{ED96AC25-3780-4C1B-BE00-46E918100EEF}" type="presParOf" srcId="{1A213527-E7EE-4DCB-A027-463159E70008}" destId="{2503B2B0-1471-4879-876E-31913B75091B}" srcOrd="1" destOrd="0" presId="urn:microsoft.com/office/officeart/2005/8/layout/list1"/>
    <dgm:cxn modelId="{BDFBE441-85DF-4F0E-9B3E-53571B2DFCC7}" type="presParOf" srcId="{132BC01A-516B-428B-9701-837D2A7C99FB}" destId="{04C9E444-7E04-4F1C-985B-608823650904}" srcOrd="5" destOrd="0" presId="urn:microsoft.com/office/officeart/2005/8/layout/list1"/>
    <dgm:cxn modelId="{DED195A2-4B4C-47F9-8791-8048527CE400}" type="presParOf" srcId="{132BC01A-516B-428B-9701-837D2A7C99FB}" destId="{B53DA7A1-F197-4227-9EE9-340744A553C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F99C04A-F9D8-46A2-865D-E0CC4133EB3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E8B1DC-E35D-4BB5-8DDD-BF921BE9A975}">
      <dgm:prSet/>
      <dgm:spPr/>
      <dgm:t>
        <a:bodyPr/>
        <a:lstStyle/>
        <a:p>
          <a:pPr rtl="0"/>
          <a:r>
            <a:rPr lang="en-US" smtClean="0"/>
            <a:t>Considerations:</a:t>
          </a:r>
          <a:endParaRPr lang="en-US"/>
        </a:p>
      </dgm:t>
    </dgm:pt>
    <dgm:pt modelId="{1BA0A836-B5AA-4529-B538-DEA5999234D1}" type="parTrans" cxnId="{EBD7451B-9292-4451-9F5C-69A90FD11C96}">
      <dgm:prSet/>
      <dgm:spPr/>
      <dgm:t>
        <a:bodyPr/>
        <a:lstStyle/>
        <a:p>
          <a:endParaRPr lang="en-US"/>
        </a:p>
      </dgm:t>
    </dgm:pt>
    <dgm:pt modelId="{0406BA9C-EEE5-44E2-A850-E499131D1587}" type="sibTrans" cxnId="{EBD7451B-9292-4451-9F5C-69A90FD11C96}">
      <dgm:prSet/>
      <dgm:spPr/>
      <dgm:t>
        <a:bodyPr/>
        <a:lstStyle/>
        <a:p>
          <a:endParaRPr lang="en-US"/>
        </a:p>
      </dgm:t>
    </dgm:pt>
    <dgm:pt modelId="{14BFACEA-6BB0-4E13-BC9A-552E5DDC9D35}">
      <dgm:prSet/>
      <dgm:spPr/>
      <dgm:t>
        <a:bodyPr/>
        <a:lstStyle/>
        <a:p>
          <a:pPr rtl="0"/>
          <a:r>
            <a:rPr lang="en-US" smtClean="0"/>
            <a:t>Significant re-factoring of Schema would be required</a:t>
          </a:r>
          <a:endParaRPr lang="en-US"/>
        </a:p>
      </dgm:t>
    </dgm:pt>
    <dgm:pt modelId="{F530E2DB-C5A3-4F45-B326-275B8FDB6894}" type="parTrans" cxnId="{89C6EB30-D806-4400-8A67-1FB0D15B0096}">
      <dgm:prSet/>
      <dgm:spPr/>
      <dgm:t>
        <a:bodyPr/>
        <a:lstStyle/>
        <a:p>
          <a:endParaRPr lang="en-US"/>
        </a:p>
      </dgm:t>
    </dgm:pt>
    <dgm:pt modelId="{97552078-20CA-4134-AE3D-4FA45097A0B9}" type="sibTrans" cxnId="{89C6EB30-D806-4400-8A67-1FB0D15B0096}">
      <dgm:prSet/>
      <dgm:spPr/>
      <dgm:t>
        <a:bodyPr/>
        <a:lstStyle/>
        <a:p>
          <a:endParaRPr lang="en-US"/>
        </a:p>
      </dgm:t>
    </dgm:pt>
    <dgm:pt modelId="{74CD1593-7C28-4B34-93AF-427E6BDBFC22}">
      <dgm:prSet/>
      <dgm:spPr/>
      <dgm:t>
        <a:bodyPr/>
        <a:lstStyle/>
        <a:p>
          <a:pPr rtl="0"/>
          <a:r>
            <a:rPr lang="en-US" smtClean="0"/>
            <a:t>No content update is required</a:t>
          </a:r>
          <a:endParaRPr lang="en-US"/>
        </a:p>
      </dgm:t>
    </dgm:pt>
    <dgm:pt modelId="{650CAA57-D9C7-4782-8C5F-3E07B5C208D0}" type="parTrans" cxnId="{0D832F03-6271-49A7-8120-2394D16300B6}">
      <dgm:prSet/>
      <dgm:spPr/>
      <dgm:t>
        <a:bodyPr/>
        <a:lstStyle/>
        <a:p>
          <a:endParaRPr lang="en-US"/>
        </a:p>
      </dgm:t>
    </dgm:pt>
    <dgm:pt modelId="{9AF70CB8-D615-44DB-A49C-B409DFFF6280}" type="sibTrans" cxnId="{0D832F03-6271-49A7-8120-2394D16300B6}">
      <dgm:prSet/>
      <dgm:spPr/>
      <dgm:t>
        <a:bodyPr/>
        <a:lstStyle/>
        <a:p>
          <a:endParaRPr lang="en-US"/>
        </a:p>
      </dgm:t>
    </dgm:pt>
    <dgm:pt modelId="{E10DA825-CB7D-40DD-A3EC-94E4B4768F67}">
      <dgm:prSet/>
      <dgm:spPr/>
      <dgm:t>
        <a:bodyPr/>
        <a:lstStyle/>
        <a:p>
          <a:pPr rtl="0"/>
          <a:r>
            <a:rPr lang="en-US" smtClean="0"/>
            <a:t>Schema-aware tools would require update</a:t>
          </a:r>
          <a:endParaRPr lang="en-US"/>
        </a:p>
      </dgm:t>
    </dgm:pt>
    <dgm:pt modelId="{ECD200B0-1457-4B77-8417-48AD4E96141E}" type="parTrans" cxnId="{98A5ED4D-7AE8-493F-9C8B-BDAF00A3C33C}">
      <dgm:prSet/>
      <dgm:spPr/>
      <dgm:t>
        <a:bodyPr/>
        <a:lstStyle/>
        <a:p>
          <a:endParaRPr lang="en-US"/>
        </a:p>
      </dgm:t>
    </dgm:pt>
    <dgm:pt modelId="{C0B41F3C-C7F2-4253-AD0A-827DF18DD794}" type="sibTrans" cxnId="{98A5ED4D-7AE8-493F-9C8B-BDAF00A3C33C}">
      <dgm:prSet/>
      <dgm:spPr/>
      <dgm:t>
        <a:bodyPr/>
        <a:lstStyle/>
        <a:p>
          <a:endParaRPr lang="en-US"/>
        </a:p>
      </dgm:t>
    </dgm:pt>
    <dgm:pt modelId="{477AC39C-BB29-4D86-9DBE-DC8B09A94D33}">
      <dgm:prSet/>
      <dgm:spPr/>
      <dgm:t>
        <a:bodyPr/>
        <a:lstStyle/>
        <a:p>
          <a:pPr rtl="0"/>
          <a:r>
            <a:rPr lang="en-US" smtClean="0"/>
            <a:t>Content authors would have an additional challenge to choose the correct datatype</a:t>
          </a:r>
          <a:endParaRPr lang="en-US"/>
        </a:p>
      </dgm:t>
    </dgm:pt>
    <dgm:pt modelId="{3E24073A-0440-4A16-B27B-0F8E0ACCCEE6}" type="parTrans" cxnId="{7583DE91-BF95-4DDE-8554-E4779FB7E237}">
      <dgm:prSet/>
      <dgm:spPr/>
      <dgm:t>
        <a:bodyPr/>
        <a:lstStyle/>
        <a:p>
          <a:endParaRPr lang="en-US"/>
        </a:p>
      </dgm:t>
    </dgm:pt>
    <dgm:pt modelId="{0B374FE6-9C85-4398-B48D-3FB210A36DE8}" type="sibTrans" cxnId="{7583DE91-BF95-4DDE-8554-E4779FB7E237}">
      <dgm:prSet/>
      <dgm:spPr/>
      <dgm:t>
        <a:bodyPr/>
        <a:lstStyle/>
        <a:p>
          <a:endParaRPr lang="en-US"/>
        </a:p>
      </dgm:t>
    </dgm:pt>
    <dgm:pt modelId="{7B255862-76B6-43B7-B948-07ABFD3A6177}">
      <dgm:prSet/>
      <dgm:spPr/>
      <dgm:t>
        <a:bodyPr/>
        <a:lstStyle/>
        <a:p>
          <a:pPr rtl="0"/>
          <a:r>
            <a:rPr lang="en-US" dirty="0" smtClean="0"/>
            <a:t>Regardless of how it is added, error handling must be considered</a:t>
          </a:r>
          <a:endParaRPr lang="en-US" dirty="0"/>
        </a:p>
      </dgm:t>
    </dgm:pt>
    <dgm:pt modelId="{769F0D6A-154A-4276-9BD9-ED03CBA022D2}" type="parTrans" cxnId="{45C856A1-D449-417E-9B0F-2E0BDF11ADFC}">
      <dgm:prSet/>
      <dgm:spPr/>
      <dgm:t>
        <a:bodyPr/>
        <a:lstStyle/>
        <a:p>
          <a:endParaRPr lang="en-US"/>
        </a:p>
      </dgm:t>
    </dgm:pt>
    <dgm:pt modelId="{527EFF4E-4ECE-412E-9EB7-4806C65CCC1B}" type="sibTrans" cxnId="{45C856A1-D449-417E-9B0F-2E0BDF11ADFC}">
      <dgm:prSet/>
      <dgm:spPr/>
      <dgm:t>
        <a:bodyPr/>
        <a:lstStyle/>
        <a:p>
          <a:endParaRPr lang="en-US"/>
        </a:p>
      </dgm:t>
    </dgm:pt>
    <dgm:pt modelId="{AFB5B905-8903-44C5-90AB-6F1D505DDAC8}">
      <dgm:prSet/>
      <dgm:spPr/>
      <dgm:t>
        <a:bodyPr/>
        <a:lstStyle/>
        <a:p>
          <a:pPr rtl="0"/>
          <a:r>
            <a:rPr lang="en-US" dirty="0" smtClean="0"/>
            <a:t>Assume only applies to States</a:t>
          </a:r>
          <a:endParaRPr lang="en-US" dirty="0"/>
        </a:p>
      </dgm:t>
    </dgm:pt>
    <dgm:pt modelId="{9BB9B9C8-86A9-4ED2-8DC0-8A2EAB0E6875}" type="parTrans" cxnId="{F81525F3-CBEE-4B67-809B-DB8B753A9CB8}">
      <dgm:prSet/>
      <dgm:spPr/>
      <dgm:t>
        <a:bodyPr/>
        <a:lstStyle/>
        <a:p>
          <a:endParaRPr lang="en-US"/>
        </a:p>
      </dgm:t>
    </dgm:pt>
    <dgm:pt modelId="{6C1FD16B-D3AF-4189-83A8-0DC0EDFCF20A}" type="sibTrans" cxnId="{F81525F3-CBEE-4B67-809B-DB8B753A9CB8}">
      <dgm:prSet/>
      <dgm:spPr/>
      <dgm:t>
        <a:bodyPr/>
        <a:lstStyle/>
        <a:p>
          <a:endParaRPr lang="en-US"/>
        </a:p>
      </dgm:t>
    </dgm:pt>
    <dgm:pt modelId="{92E67478-A840-4A57-B885-50E13A3683E3}" type="pres">
      <dgm:prSet presAssocID="{DF99C04A-F9D8-46A2-865D-E0CC4133EB3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049419-7A44-4B2B-B4C3-854597423B48}" type="pres">
      <dgm:prSet presAssocID="{62E8B1DC-E35D-4BB5-8DDD-BF921BE9A975}" presName="parentLin" presStyleCnt="0"/>
      <dgm:spPr/>
    </dgm:pt>
    <dgm:pt modelId="{71323073-172F-4E38-B873-56B4422D01D0}" type="pres">
      <dgm:prSet presAssocID="{62E8B1DC-E35D-4BB5-8DDD-BF921BE9A975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70FCB5C5-B07B-4C86-8484-7C080EE4B86F}" type="pres">
      <dgm:prSet presAssocID="{62E8B1DC-E35D-4BB5-8DDD-BF921BE9A97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9E5AB6-4282-4E32-8184-8D7B37AA0D94}" type="pres">
      <dgm:prSet presAssocID="{62E8B1DC-E35D-4BB5-8DDD-BF921BE9A975}" presName="negativeSpace" presStyleCnt="0"/>
      <dgm:spPr/>
    </dgm:pt>
    <dgm:pt modelId="{52EA8251-30E9-4C73-A063-6D7899E810F0}" type="pres">
      <dgm:prSet presAssocID="{62E8B1DC-E35D-4BB5-8DDD-BF921BE9A975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38BD63-9CAB-4220-AF28-88024C221909}" type="presOf" srcId="{AFB5B905-8903-44C5-90AB-6F1D505DDAC8}" destId="{52EA8251-30E9-4C73-A063-6D7899E810F0}" srcOrd="0" destOrd="5" presId="urn:microsoft.com/office/officeart/2005/8/layout/list1"/>
    <dgm:cxn modelId="{7F2DAA73-327F-4E7A-8E54-090C85793246}" type="presOf" srcId="{477AC39C-BB29-4D86-9DBE-DC8B09A94D33}" destId="{52EA8251-30E9-4C73-A063-6D7899E810F0}" srcOrd="0" destOrd="3" presId="urn:microsoft.com/office/officeart/2005/8/layout/list1"/>
    <dgm:cxn modelId="{B025FDBB-FEC0-4248-93EC-CD6A8A409D7A}" type="presOf" srcId="{62E8B1DC-E35D-4BB5-8DDD-BF921BE9A975}" destId="{70FCB5C5-B07B-4C86-8484-7C080EE4B86F}" srcOrd="1" destOrd="0" presId="urn:microsoft.com/office/officeart/2005/8/layout/list1"/>
    <dgm:cxn modelId="{F81525F3-CBEE-4B67-809B-DB8B753A9CB8}" srcId="{62E8B1DC-E35D-4BB5-8DDD-BF921BE9A975}" destId="{AFB5B905-8903-44C5-90AB-6F1D505DDAC8}" srcOrd="5" destOrd="0" parTransId="{9BB9B9C8-86A9-4ED2-8DC0-8A2EAB0E6875}" sibTransId="{6C1FD16B-D3AF-4189-83A8-0DC0EDFCF20A}"/>
    <dgm:cxn modelId="{1140DE2D-24CA-4E5B-A0E7-7B66FEDC785A}" type="presOf" srcId="{DF99C04A-F9D8-46A2-865D-E0CC4133EB34}" destId="{92E67478-A840-4A57-B885-50E13A3683E3}" srcOrd="0" destOrd="0" presId="urn:microsoft.com/office/officeart/2005/8/layout/list1"/>
    <dgm:cxn modelId="{9A4CD57C-9ACB-42C9-BE86-430E66016E1E}" type="presOf" srcId="{7B255862-76B6-43B7-B948-07ABFD3A6177}" destId="{52EA8251-30E9-4C73-A063-6D7899E810F0}" srcOrd="0" destOrd="4" presId="urn:microsoft.com/office/officeart/2005/8/layout/list1"/>
    <dgm:cxn modelId="{89C6EB30-D806-4400-8A67-1FB0D15B0096}" srcId="{62E8B1DC-E35D-4BB5-8DDD-BF921BE9A975}" destId="{14BFACEA-6BB0-4E13-BC9A-552E5DDC9D35}" srcOrd="0" destOrd="0" parTransId="{F530E2DB-C5A3-4F45-B326-275B8FDB6894}" sibTransId="{97552078-20CA-4134-AE3D-4FA45097A0B9}"/>
    <dgm:cxn modelId="{7583DE91-BF95-4DDE-8554-E4779FB7E237}" srcId="{62E8B1DC-E35D-4BB5-8DDD-BF921BE9A975}" destId="{477AC39C-BB29-4D86-9DBE-DC8B09A94D33}" srcOrd="3" destOrd="0" parTransId="{3E24073A-0440-4A16-B27B-0F8E0ACCCEE6}" sibTransId="{0B374FE6-9C85-4398-B48D-3FB210A36DE8}"/>
    <dgm:cxn modelId="{EBD7451B-9292-4451-9F5C-69A90FD11C96}" srcId="{DF99C04A-F9D8-46A2-865D-E0CC4133EB34}" destId="{62E8B1DC-E35D-4BB5-8DDD-BF921BE9A975}" srcOrd="0" destOrd="0" parTransId="{1BA0A836-B5AA-4529-B538-DEA5999234D1}" sibTransId="{0406BA9C-EEE5-44E2-A850-E499131D1587}"/>
    <dgm:cxn modelId="{D27F1BA9-8409-4086-8C90-C3761CC46832}" type="presOf" srcId="{E10DA825-CB7D-40DD-A3EC-94E4B4768F67}" destId="{52EA8251-30E9-4C73-A063-6D7899E810F0}" srcOrd="0" destOrd="2" presId="urn:microsoft.com/office/officeart/2005/8/layout/list1"/>
    <dgm:cxn modelId="{957D956D-4A11-43AF-B6A6-7A70FC3AD7C8}" type="presOf" srcId="{62E8B1DC-E35D-4BB5-8DDD-BF921BE9A975}" destId="{71323073-172F-4E38-B873-56B4422D01D0}" srcOrd="0" destOrd="0" presId="urn:microsoft.com/office/officeart/2005/8/layout/list1"/>
    <dgm:cxn modelId="{45C856A1-D449-417E-9B0F-2E0BDF11ADFC}" srcId="{62E8B1DC-E35D-4BB5-8DDD-BF921BE9A975}" destId="{7B255862-76B6-43B7-B948-07ABFD3A6177}" srcOrd="4" destOrd="0" parTransId="{769F0D6A-154A-4276-9BD9-ED03CBA022D2}" sibTransId="{527EFF4E-4ECE-412E-9EB7-4806C65CCC1B}"/>
    <dgm:cxn modelId="{AE0A6907-AF6D-4B39-AE42-256C90D4E333}" type="presOf" srcId="{74CD1593-7C28-4B34-93AF-427E6BDBFC22}" destId="{52EA8251-30E9-4C73-A063-6D7899E810F0}" srcOrd="0" destOrd="1" presId="urn:microsoft.com/office/officeart/2005/8/layout/list1"/>
    <dgm:cxn modelId="{FE60E4B3-1263-40E3-9222-6259F40391B4}" type="presOf" srcId="{14BFACEA-6BB0-4E13-BC9A-552E5DDC9D35}" destId="{52EA8251-30E9-4C73-A063-6D7899E810F0}" srcOrd="0" destOrd="0" presId="urn:microsoft.com/office/officeart/2005/8/layout/list1"/>
    <dgm:cxn modelId="{98A5ED4D-7AE8-493F-9C8B-BDAF00A3C33C}" srcId="{62E8B1DC-E35D-4BB5-8DDD-BF921BE9A975}" destId="{E10DA825-CB7D-40DD-A3EC-94E4B4768F67}" srcOrd="2" destOrd="0" parTransId="{ECD200B0-1457-4B77-8417-48AD4E96141E}" sibTransId="{C0B41F3C-C7F2-4253-AD0A-827DF18DD794}"/>
    <dgm:cxn modelId="{0D832F03-6271-49A7-8120-2394D16300B6}" srcId="{62E8B1DC-E35D-4BB5-8DDD-BF921BE9A975}" destId="{74CD1593-7C28-4B34-93AF-427E6BDBFC22}" srcOrd="1" destOrd="0" parTransId="{650CAA57-D9C7-4782-8C5F-3E07B5C208D0}" sibTransId="{9AF70CB8-D615-44DB-A49C-B409DFFF6280}"/>
    <dgm:cxn modelId="{6BF38F88-4DA7-4479-9B69-EEA3B3247CA4}" type="presParOf" srcId="{92E67478-A840-4A57-B885-50E13A3683E3}" destId="{2E049419-7A44-4B2B-B4C3-854597423B48}" srcOrd="0" destOrd="0" presId="urn:microsoft.com/office/officeart/2005/8/layout/list1"/>
    <dgm:cxn modelId="{FF6252BC-861E-4520-873D-CE9D0291A9F3}" type="presParOf" srcId="{2E049419-7A44-4B2B-B4C3-854597423B48}" destId="{71323073-172F-4E38-B873-56B4422D01D0}" srcOrd="0" destOrd="0" presId="urn:microsoft.com/office/officeart/2005/8/layout/list1"/>
    <dgm:cxn modelId="{3122F790-99F6-4870-9C7C-C2F86B82C073}" type="presParOf" srcId="{2E049419-7A44-4B2B-B4C3-854597423B48}" destId="{70FCB5C5-B07B-4C86-8484-7C080EE4B86F}" srcOrd="1" destOrd="0" presId="urn:microsoft.com/office/officeart/2005/8/layout/list1"/>
    <dgm:cxn modelId="{63DE5B4F-FE64-4903-B5CE-372D6EAFF00A}" type="presParOf" srcId="{92E67478-A840-4A57-B885-50E13A3683E3}" destId="{F69E5AB6-4282-4E32-8184-8D7B37AA0D94}" srcOrd="1" destOrd="0" presId="urn:microsoft.com/office/officeart/2005/8/layout/list1"/>
    <dgm:cxn modelId="{CFBB6812-3BF3-4C19-8B23-FDA8473373DB}" type="presParOf" srcId="{92E67478-A840-4A57-B885-50E13A3683E3}" destId="{52EA8251-30E9-4C73-A063-6D7899E810F0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50EE8EE-09A3-401E-BC4E-AF1E6D84894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02B7EA-3475-4197-AA9A-200FB981FEBC}">
      <dgm:prSet/>
      <dgm:spPr/>
      <dgm:t>
        <a:bodyPr/>
        <a:lstStyle/>
        <a:p>
          <a:pPr rtl="0"/>
          <a:r>
            <a:rPr lang="en-US" dirty="0" smtClean="0"/>
            <a:t>Question:</a:t>
          </a:r>
          <a:endParaRPr lang="en-US" dirty="0"/>
        </a:p>
      </dgm:t>
    </dgm:pt>
    <dgm:pt modelId="{53A73CC7-38EA-4274-ACB6-9AD44D8FA27B}" type="parTrans" cxnId="{1AB3D4B6-95B3-4088-B342-8EEABF6AB9B5}">
      <dgm:prSet/>
      <dgm:spPr/>
      <dgm:t>
        <a:bodyPr/>
        <a:lstStyle/>
        <a:p>
          <a:endParaRPr lang="en-US"/>
        </a:p>
      </dgm:t>
    </dgm:pt>
    <dgm:pt modelId="{12B60F7B-FB5A-4B34-B16C-3217F7313845}" type="sibTrans" cxnId="{1AB3D4B6-95B3-4088-B342-8EEABF6AB9B5}">
      <dgm:prSet/>
      <dgm:spPr/>
      <dgm:t>
        <a:bodyPr/>
        <a:lstStyle/>
        <a:p>
          <a:endParaRPr lang="en-US"/>
        </a:p>
      </dgm:t>
    </dgm:pt>
    <dgm:pt modelId="{C93E082C-9414-4495-AAC7-9662F29FC4ED}">
      <dgm:prSet/>
      <dgm:spPr/>
      <dgm:t>
        <a:bodyPr/>
        <a:lstStyle/>
        <a:p>
          <a:pPr rtl="0"/>
          <a:r>
            <a:rPr lang="en-US" dirty="0" smtClean="0"/>
            <a:t>Are the current values for the </a:t>
          </a:r>
          <a:r>
            <a:rPr lang="en-US" dirty="0" err="1" smtClean="0"/>
            <a:t>ContentEnumeration</a:t>
          </a:r>
          <a:r>
            <a:rPr lang="en-US" dirty="0" smtClean="0"/>
            <a:t> sufficient?</a:t>
          </a:r>
          <a:endParaRPr lang="en-US" dirty="0"/>
        </a:p>
      </dgm:t>
    </dgm:pt>
    <dgm:pt modelId="{A7E55B5A-6A51-40CB-8AC6-F1369EBA373A}" type="parTrans" cxnId="{A7A17AE5-8F56-4AAA-A3D1-9128F59DF37D}">
      <dgm:prSet/>
      <dgm:spPr/>
      <dgm:t>
        <a:bodyPr/>
        <a:lstStyle/>
        <a:p>
          <a:endParaRPr lang="en-US"/>
        </a:p>
      </dgm:t>
    </dgm:pt>
    <dgm:pt modelId="{561BFC2C-2A80-4D55-955B-7DCAACDF71D1}" type="sibTrans" cxnId="{A7A17AE5-8F56-4AAA-A3D1-9128F59DF37D}">
      <dgm:prSet/>
      <dgm:spPr/>
      <dgm:t>
        <a:bodyPr/>
        <a:lstStyle/>
        <a:p>
          <a:endParaRPr lang="en-US"/>
        </a:p>
      </dgm:t>
    </dgm:pt>
    <dgm:pt modelId="{B9694F6D-095F-468C-9057-F1F0AE5943DB}">
      <dgm:prSet/>
      <dgm:spPr/>
      <dgm:t>
        <a:bodyPr/>
        <a:lstStyle/>
        <a:p>
          <a:pPr rtl="0"/>
          <a:r>
            <a:rPr lang="en-US" smtClean="0"/>
            <a:t>Current State – possible values</a:t>
          </a:r>
          <a:endParaRPr lang="en-US"/>
        </a:p>
      </dgm:t>
    </dgm:pt>
    <dgm:pt modelId="{1F639562-A47D-4554-BDB1-20259B2862A0}" type="parTrans" cxnId="{116FB76D-3940-478C-9A5F-2321D6F0EF69}">
      <dgm:prSet/>
      <dgm:spPr/>
      <dgm:t>
        <a:bodyPr/>
        <a:lstStyle/>
        <a:p>
          <a:endParaRPr lang="en-US"/>
        </a:p>
      </dgm:t>
    </dgm:pt>
    <dgm:pt modelId="{6F5B313B-4441-4B1B-9AF6-5A420C6966FB}" type="sibTrans" cxnId="{116FB76D-3940-478C-9A5F-2321D6F0EF69}">
      <dgm:prSet/>
      <dgm:spPr/>
      <dgm:t>
        <a:bodyPr/>
        <a:lstStyle/>
        <a:p>
          <a:endParaRPr lang="en-US"/>
        </a:p>
      </dgm:t>
    </dgm:pt>
    <dgm:pt modelId="{F010AC73-128B-48B7-831C-66DE032A0A93}">
      <dgm:prSet/>
      <dgm:spPr/>
      <dgm:t>
        <a:bodyPr/>
        <a:lstStyle/>
        <a:p>
          <a:pPr rtl="0"/>
          <a:r>
            <a:rPr lang="en-US" smtClean="0"/>
            <a:t>Full</a:t>
          </a:r>
          <a:endParaRPr lang="en-US"/>
        </a:p>
      </dgm:t>
    </dgm:pt>
    <dgm:pt modelId="{F936BFCC-FC2D-449F-84A1-6290AA5085CE}" type="parTrans" cxnId="{06A8CAC4-44B3-445C-9178-7EE27F5D2D22}">
      <dgm:prSet/>
      <dgm:spPr/>
      <dgm:t>
        <a:bodyPr/>
        <a:lstStyle/>
        <a:p>
          <a:endParaRPr lang="en-US"/>
        </a:p>
      </dgm:t>
    </dgm:pt>
    <dgm:pt modelId="{A7606405-7F2A-457A-9E6E-95C212F7426D}" type="sibTrans" cxnId="{06A8CAC4-44B3-445C-9178-7EE27F5D2D22}">
      <dgm:prSet/>
      <dgm:spPr/>
      <dgm:t>
        <a:bodyPr/>
        <a:lstStyle/>
        <a:p>
          <a:endParaRPr lang="en-US"/>
        </a:p>
      </dgm:t>
    </dgm:pt>
    <dgm:pt modelId="{54110D32-0446-4F09-BBE9-93B27C301AC5}">
      <dgm:prSet/>
      <dgm:spPr/>
      <dgm:t>
        <a:bodyPr/>
        <a:lstStyle/>
        <a:p>
          <a:pPr rtl="0"/>
          <a:r>
            <a:rPr lang="en-US" smtClean="0"/>
            <a:t>Thin</a:t>
          </a:r>
          <a:endParaRPr lang="en-US"/>
        </a:p>
      </dgm:t>
    </dgm:pt>
    <dgm:pt modelId="{B5ED912B-540E-4C68-9D4D-B7D972504664}" type="parTrans" cxnId="{9BA352EF-CC8B-49CF-B5E8-10971444872F}">
      <dgm:prSet/>
      <dgm:spPr/>
      <dgm:t>
        <a:bodyPr/>
        <a:lstStyle/>
        <a:p>
          <a:endParaRPr lang="en-US"/>
        </a:p>
      </dgm:t>
    </dgm:pt>
    <dgm:pt modelId="{FA177570-FD7E-435E-853B-AE648399B4E5}" type="sibTrans" cxnId="{9BA352EF-CC8B-49CF-B5E8-10971444872F}">
      <dgm:prSet/>
      <dgm:spPr/>
      <dgm:t>
        <a:bodyPr/>
        <a:lstStyle/>
        <a:p>
          <a:endParaRPr lang="en-US"/>
        </a:p>
      </dgm:t>
    </dgm:pt>
    <dgm:pt modelId="{A454EE1A-6F43-4AD8-BC40-DE8B06F1EA15}">
      <dgm:prSet/>
      <dgm:spPr/>
      <dgm:t>
        <a:bodyPr/>
        <a:lstStyle/>
        <a:p>
          <a:pPr rtl="0"/>
          <a:r>
            <a:rPr lang="en-US" dirty="0" smtClean="0"/>
            <a:t>Possible New Values</a:t>
          </a:r>
          <a:endParaRPr lang="en-US" dirty="0"/>
        </a:p>
      </dgm:t>
    </dgm:pt>
    <dgm:pt modelId="{B6AEE23D-4D0F-4D53-A364-B338D1E4231A}" type="parTrans" cxnId="{DAF93EB1-0713-4015-B313-4E56B9A41D78}">
      <dgm:prSet/>
      <dgm:spPr/>
      <dgm:t>
        <a:bodyPr/>
        <a:lstStyle/>
        <a:p>
          <a:endParaRPr lang="en-US"/>
        </a:p>
      </dgm:t>
    </dgm:pt>
    <dgm:pt modelId="{A8E2BF13-EA85-4E1E-AB48-33BE2A6E90F8}" type="sibTrans" cxnId="{DAF93EB1-0713-4015-B313-4E56B9A41D78}">
      <dgm:prSet/>
      <dgm:spPr/>
      <dgm:t>
        <a:bodyPr/>
        <a:lstStyle/>
        <a:p>
          <a:endParaRPr lang="en-US"/>
        </a:p>
      </dgm:t>
    </dgm:pt>
    <dgm:pt modelId="{1386A60F-8A7D-4895-8807-BD70F57E74D6}">
      <dgm:prSet/>
      <dgm:spPr/>
      <dgm:t>
        <a:bodyPr/>
        <a:lstStyle/>
        <a:p>
          <a:pPr rtl="0"/>
          <a:r>
            <a:rPr lang="en-US" dirty="0" smtClean="0"/>
            <a:t>Criteria</a:t>
          </a:r>
          <a:endParaRPr lang="en-US" dirty="0"/>
        </a:p>
      </dgm:t>
    </dgm:pt>
    <dgm:pt modelId="{3AC7EC83-8C73-4B73-BFEF-335E6C7DD6CB}" type="parTrans" cxnId="{0AAC1A69-4F4A-4FFA-88ED-73199D594097}">
      <dgm:prSet/>
      <dgm:spPr/>
      <dgm:t>
        <a:bodyPr/>
        <a:lstStyle/>
        <a:p>
          <a:endParaRPr lang="en-US"/>
        </a:p>
      </dgm:t>
    </dgm:pt>
    <dgm:pt modelId="{7D155026-0FBE-4F53-88F3-DF1A128D5822}" type="sibTrans" cxnId="{0AAC1A69-4F4A-4FFA-88ED-73199D594097}">
      <dgm:prSet/>
      <dgm:spPr/>
      <dgm:t>
        <a:bodyPr/>
        <a:lstStyle/>
        <a:p>
          <a:endParaRPr lang="en-US"/>
        </a:p>
      </dgm:t>
    </dgm:pt>
    <dgm:pt modelId="{88164537-C7AD-414E-981C-3E6C0A7D9C75}">
      <dgm:prSet/>
      <dgm:spPr/>
      <dgm:t>
        <a:bodyPr/>
        <a:lstStyle/>
        <a:p>
          <a:pPr rtl="0"/>
          <a:r>
            <a:rPr lang="en-US" dirty="0" smtClean="0"/>
            <a:t>Somewhere between full and thin</a:t>
          </a:r>
          <a:endParaRPr lang="en-US" dirty="0"/>
        </a:p>
      </dgm:t>
    </dgm:pt>
    <dgm:pt modelId="{0007AA95-FB64-4E5A-9976-C55AD905ADE7}" type="parTrans" cxnId="{6C38C55B-BF11-460E-B026-C55AA34507F1}">
      <dgm:prSet/>
      <dgm:spPr/>
      <dgm:t>
        <a:bodyPr/>
        <a:lstStyle/>
        <a:p>
          <a:endParaRPr lang="en-US"/>
        </a:p>
      </dgm:t>
    </dgm:pt>
    <dgm:pt modelId="{EFCD00C5-1C32-468D-8DE1-83511C748817}" type="sibTrans" cxnId="{6C38C55B-BF11-460E-B026-C55AA34507F1}">
      <dgm:prSet/>
      <dgm:spPr/>
      <dgm:t>
        <a:bodyPr/>
        <a:lstStyle/>
        <a:p>
          <a:endParaRPr lang="en-US"/>
        </a:p>
      </dgm:t>
    </dgm:pt>
    <dgm:pt modelId="{B2931630-FA69-4FB5-94D1-5527FD2C5ABA}">
      <dgm:prSet/>
      <dgm:spPr/>
      <dgm:t>
        <a:bodyPr/>
        <a:lstStyle/>
        <a:p>
          <a:pPr rtl="0"/>
          <a:r>
            <a:rPr lang="en-US" dirty="0" smtClean="0"/>
            <a:t>Do we need to add additional values?</a:t>
          </a:r>
          <a:endParaRPr lang="en-US" dirty="0"/>
        </a:p>
      </dgm:t>
    </dgm:pt>
    <dgm:pt modelId="{578DA879-8ADC-4212-B4A1-DF395C7648C6}" type="parTrans" cxnId="{E7E339A5-B91D-4637-8319-3DFFCC837672}">
      <dgm:prSet/>
      <dgm:spPr/>
      <dgm:t>
        <a:bodyPr/>
        <a:lstStyle/>
        <a:p>
          <a:endParaRPr lang="en-US"/>
        </a:p>
      </dgm:t>
    </dgm:pt>
    <dgm:pt modelId="{19EB87D6-15A4-4545-9AA2-36E754C52574}" type="sibTrans" cxnId="{E7E339A5-B91D-4637-8319-3DFFCC837672}">
      <dgm:prSet/>
      <dgm:spPr/>
      <dgm:t>
        <a:bodyPr/>
        <a:lstStyle/>
        <a:p>
          <a:endParaRPr lang="en-US"/>
        </a:p>
      </dgm:t>
    </dgm:pt>
    <dgm:pt modelId="{27A05FF3-8D58-4518-9045-779D82298E83}">
      <dgm:prSet/>
      <dgm:spPr/>
      <dgm:t>
        <a:bodyPr/>
        <a:lstStyle/>
        <a:p>
          <a:pPr rtl="0"/>
          <a:r>
            <a:rPr lang="en-US" dirty="0" smtClean="0"/>
            <a:t>Others?</a:t>
          </a:r>
          <a:endParaRPr lang="en-US" dirty="0"/>
        </a:p>
      </dgm:t>
    </dgm:pt>
    <dgm:pt modelId="{17B575AF-B837-419F-8B3D-32147A084104}" type="parTrans" cxnId="{E247F2DF-055A-4CB3-A8D3-60BD06DF019B}">
      <dgm:prSet/>
      <dgm:spPr/>
      <dgm:t>
        <a:bodyPr/>
        <a:lstStyle/>
        <a:p>
          <a:endParaRPr lang="en-US"/>
        </a:p>
      </dgm:t>
    </dgm:pt>
    <dgm:pt modelId="{D966F173-1B41-4196-BCC5-EB82CA7FC15E}" type="sibTrans" cxnId="{E247F2DF-055A-4CB3-A8D3-60BD06DF019B}">
      <dgm:prSet/>
      <dgm:spPr/>
      <dgm:t>
        <a:bodyPr/>
        <a:lstStyle/>
        <a:p>
          <a:endParaRPr lang="en-US"/>
        </a:p>
      </dgm:t>
    </dgm:pt>
    <dgm:pt modelId="{8BF19DD3-1748-4BF5-A9A4-3EF0DF9E239F}" type="pres">
      <dgm:prSet presAssocID="{750EE8EE-09A3-401E-BC4E-AF1E6D84894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D83397-6880-473E-93D1-934910174140}" type="pres">
      <dgm:prSet presAssocID="{3102B7EA-3475-4197-AA9A-200FB981FEBC}" presName="parentLin" presStyleCnt="0"/>
      <dgm:spPr/>
      <dgm:t>
        <a:bodyPr/>
        <a:lstStyle/>
        <a:p>
          <a:endParaRPr lang="en-US"/>
        </a:p>
      </dgm:t>
    </dgm:pt>
    <dgm:pt modelId="{F40A44B0-E1E8-4B58-B374-EC38D858DBFD}" type="pres">
      <dgm:prSet presAssocID="{3102B7EA-3475-4197-AA9A-200FB981FEB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7455372-4856-462D-8D38-A9F75199A9A5}" type="pres">
      <dgm:prSet presAssocID="{3102B7EA-3475-4197-AA9A-200FB981FEB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19E5D8-D8B6-465F-B494-703ABAE9DA4D}" type="pres">
      <dgm:prSet presAssocID="{3102B7EA-3475-4197-AA9A-200FB981FEBC}" presName="negativeSpace" presStyleCnt="0"/>
      <dgm:spPr/>
      <dgm:t>
        <a:bodyPr/>
        <a:lstStyle/>
        <a:p>
          <a:endParaRPr lang="en-US"/>
        </a:p>
      </dgm:t>
    </dgm:pt>
    <dgm:pt modelId="{19549735-19B6-40B9-8B41-D9824C382E71}" type="pres">
      <dgm:prSet presAssocID="{3102B7EA-3475-4197-AA9A-200FB981FEB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68342B-55E7-4A01-8B49-1CF6F21B4A27}" type="pres">
      <dgm:prSet presAssocID="{12B60F7B-FB5A-4B34-B16C-3217F7313845}" presName="spaceBetweenRectangles" presStyleCnt="0"/>
      <dgm:spPr/>
      <dgm:t>
        <a:bodyPr/>
        <a:lstStyle/>
        <a:p>
          <a:endParaRPr lang="en-US"/>
        </a:p>
      </dgm:t>
    </dgm:pt>
    <dgm:pt modelId="{1745B2D4-56C0-42F0-ACD3-51F0AB980CDA}" type="pres">
      <dgm:prSet presAssocID="{B9694F6D-095F-468C-9057-F1F0AE5943DB}" presName="parentLin" presStyleCnt="0"/>
      <dgm:spPr/>
      <dgm:t>
        <a:bodyPr/>
        <a:lstStyle/>
        <a:p>
          <a:endParaRPr lang="en-US"/>
        </a:p>
      </dgm:t>
    </dgm:pt>
    <dgm:pt modelId="{0F3AF3BC-FC1A-465D-8C9F-70FFC7F1E2A0}" type="pres">
      <dgm:prSet presAssocID="{B9694F6D-095F-468C-9057-F1F0AE5943DB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FAD53AB0-D042-4E21-B0BA-BD951A20481D}" type="pres">
      <dgm:prSet presAssocID="{B9694F6D-095F-468C-9057-F1F0AE5943D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C38FF3-7352-4264-A3E8-E25E1DF41839}" type="pres">
      <dgm:prSet presAssocID="{B9694F6D-095F-468C-9057-F1F0AE5943DB}" presName="negativeSpace" presStyleCnt="0"/>
      <dgm:spPr/>
      <dgm:t>
        <a:bodyPr/>
        <a:lstStyle/>
        <a:p>
          <a:endParaRPr lang="en-US"/>
        </a:p>
      </dgm:t>
    </dgm:pt>
    <dgm:pt modelId="{C46E20D5-A200-4A19-A522-C7C34964BC18}" type="pres">
      <dgm:prSet presAssocID="{B9694F6D-095F-468C-9057-F1F0AE5943DB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B2B4AB-DCE6-4F83-A3A9-3DCFA29D27D9}" type="pres">
      <dgm:prSet presAssocID="{6F5B313B-4441-4B1B-9AF6-5A420C6966FB}" presName="spaceBetweenRectangles" presStyleCnt="0"/>
      <dgm:spPr/>
      <dgm:t>
        <a:bodyPr/>
        <a:lstStyle/>
        <a:p>
          <a:endParaRPr lang="en-US"/>
        </a:p>
      </dgm:t>
    </dgm:pt>
    <dgm:pt modelId="{2FF5A770-7AE1-49D4-8FEF-5A204C659CF2}" type="pres">
      <dgm:prSet presAssocID="{A454EE1A-6F43-4AD8-BC40-DE8B06F1EA15}" presName="parentLin" presStyleCnt="0"/>
      <dgm:spPr/>
      <dgm:t>
        <a:bodyPr/>
        <a:lstStyle/>
        <a:p>
          <a:endParaRPr lang="en-US"/>
        </a:p>
      </dgm:t>
    </dgm:pt>
    <dgm:pt modelId="{B8F93A08-5474-44AE-9DB9-5DCCC22894B9}" type="pres">
      <dgm:prSet presAssocID="{A454EE1A-6F43-4AD8-BC40-DE8B06F1EA15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93E99F50-38BD-4E2B-883A-81E0ECACF82B}" type="pres">
      <dgm:prSet presAssocID="{A454EE1A-6F43-4AD8-BC40-DE8B06F1EA1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ECE416-F622-48C7-907A-02E554F08421}" type="pres">
      <dgm:prSet presAssocID="{A454EE1A-6F43-4AD8-BC40-DE8B06F1EA15}" presName="negativeSpace" presStyleCnt="0"/>
      <dgm:spPr/>
      <dgm:t>
        <a:bodyPr/>
        <a:lstStyle/>
        <a:p>
          <a:endParaRPr lang="en-US"/>
        </a:p>
      </dgm:t>
    </dgm:pt>
    <dgm:pt modelId="{72567D3C-9615-47F2-AB02-5860AAA815F0}" type="pres">
      <dgm:prSet presAssocID="{A454EE1A-6F43-4AD8-BC40-DE8B06F1EA15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F2A481-F9D2-46BD-BCDA-D043FF89D676}" type="presOf" srcId="{B9694F6D-095F-468C-9057-F1F0AE5943DB}" destId="{0F3AF3BC-FC1A-465D-8C9F-70FFC7F1E2A0}" srcOrd="0" destOrd="0" presId="urn:microsoft.com/office/officeart/2005/8/layout/list1"/>
    <dgm:cxn modelId="{9BA352EF-CC8B-49CF-B5E8-10971444872F}" srcId="{B9694F6D-095F-468C-9057-F1F0AE5943DB}" destId="{54110D32-0446-4F09-BBE9-93B27C301AC5}" srcOrd="1" destOrd="0" parTransId="{B5ED912B-540E-4C68-9D4D-B7D972504664}" sibTransId="{FA177570-FD7E-435E-853B-AE648399B4E5}"/>
    <dgm:cxn modelId="{6C38C55B-BF11-460E-B026-C55AA34507F1}" srcId="{1386A60F-8A7D-4895-8807-BD70F57E74D6}" destId="{88164537-C7AD-414E-981C-3E6C0A7D9C75}" srcOrd="0" destOrd="0" parTransId="{0007AA95-FB64-4E5A-9976-C55AD905ADE7}" sibTransId="{EFCD00C5-1C32-468D-8DE1-83511C748817}"/>
    <dgm:cxn modelId="{B26A5131-BD19-4A8B-9FB4-48D5021BE3F8}" type="presOf" srcId="{3102B7EA-3475-4197-AA9A-200FB981FEBC}" destId="{F40A44B0-E1E8-4B58-B374-EC38D858DBFD}" srcOrd="0" destOrd="0" presId="urn:microsoft.com/office/officeart/2005/8/layout/list1"/>
    <dgm:cxn modelId="{116FB76D-3940-478C-9A5F-2321D6F0EF69}" srcId="{750EE8EE-09A3-401E-BC4E-AF1E6D848944}" destId="{B9694F6D-095F-468C-9057-F1F0AE5943DB}" srcOrd="1" destOrd="0" parTransId="{1F639562-A47D-4554-BDB1-20259B2862A0}" sibTransId="{6F5B313B-4441-4B1B-9AF6-5A420C6966FB}"/>
    <dgm:cxn modelId="{1AB3D4B6-95B3-4088-B342-8EEABF6AB9B5}" srcId="{750EE8EE-09A3-401E-BC4E-AF1E6D848944}" destId="{3102B7EA-3475-4197-AA9A-200FB981FEBC}" srcOrd="0" destOrd="0" parTransId="{53A73CC7-38EA-4274-ACB6-9AD44D8FA27B}" sibTransId="{12B60F7B-FB5A-4B34-B16C-3217F7313845}"/>
    <dgm:cxn modelId="{FAB284BA-7C36-41FB-96F6-A6E1EDC2A8D4}" type="presOf" srcId="{A454EE1A-6F43-4AD8-BC40-DE8B06F1EA15}" destId="{93E99F50-38BD-4E2B-883A-81E0ECACF82B}" srcOrd="1" destOrd="0" presId="urn:microsoft.com/office/officeart/2005/8/layout/list1"/>
    <dgm:cxn modelId="{98521E65-CB59-4B96-90B6-2DCA7332D55E}" type="presOf" srcId="{88164537-C7AD-414E-981C-3E6C0A7D9C75}" destId="{72567D3C-9615-47F2-AB02-5860AAA815F0}" srcOrd="0" destOrd="1" presId="urn:microsoft.com/office/officeart/2005/8/layout/list1"/>
    <dgm:cxn modelId="{E7E339A5-B91D-4637-8319-3DFFCC837672}" srcId="{3102B7EA-3475-4197-AA9A-200FB981FEBC}" destId="{B2931630-FA69-4FB5-94D1-5527FD2C5ABA}" srcOrd="1" destOrd="0" parTransId="{578DA879-8ADC-4212-B4A1-DF395C7648C6}" sibTransId="{19EB87D6-15A4-4545-9AA2-36E754C52574}"/>
    <dgm:cxn modelId="{0AAC1A69-4F4A-4FFA-88ED-73199D594097}" srcId="{A454EE1A-6F43-4AD8-BC40-DE8B06F1EA15}" destId="{1386A60F-8A7D-4895-8807-BD70F57E74D6}" srcOrd="0" destOrd="0" parTransId="{3AC7EC83-8C73-4B73-BFEF-335E6C7DD6CB}" sibTransId="{7D155026-0FBE-4F53-88F3-DF1A128D5822}"/>
    <dgm:cxn modelId="{54A046E7-9ACE-4D34-9ED0-778415C0E87B}" type="presOf" srcId="{B9694F6D-095F-468C-9057-F1F0AE5943DB}" destId="{FAD53AB0-D042-4E21-B0BA-BD951A20481D}" srcOrd="1" destOrd="0" presId="urn:microsoft.com/office/officeart/2005/8/layout/list1"/>
    <dgm:cxn modelId="{989A0F82-7FD4-47FB-B31C-D2EDCA773A1B}" type="presOf" srcId="{3102B7EA-3475-4197-AA9A-200FB981FEBC}" destId="{D7455372-4856-462D-8D38-A9F75199A9A5}" srcOrd="1" destOrd="0" presId="urn:microsoft.com/office/officeart/2005/8/layout/list1"/>
    <dgm:cxn modelId="{D20657D5-06B5-457E-9F9D-517053FDE298}" type="presOf" srcId="{B2931630-FA69-4FB5-94D1-5527FD2C5ABA}" destId="{19549735-19B6-40B9-8B41-D9824C382E71}" srcOrd="0" destOrd="1" presId="urn:microsoft.com/office/officeart/2005/8/layout/list1"/>
    <dgm:cxn modelId="{E247F2DF-055A-4CB3-A8D3-60BD06DF019B}" srcId="{A454EE1A-6F43-4AD8-BC40-DE8B06F1EA15}" destId="{27A05FF3-8D58-4518-9045-779D82298E83}" srcOrd="1" destOrd="0" parTransId="{17B575AF-B837-419F-8B3D-32147A084104}" sibTransId="{D966F173-1B41-4196-BCC5-EB82CA7FC15E}"/>
    <dgm:cxn modelId="{A7A17AE5-8F56-4AAA-A3D1-9128F59DF37D}" srcId="{3102B7EA-3475-4197-AA9A-200FB981FEBC}" destId="{C93E082C-9414-4495-AAC7-9662F29FC4ED}" srcOrd="0" destOrd="0" parTransId="{A7E55B5A-6A51-40CB-8AC6-F1369EBA373A}" sibTransId="{561BFC2C-2A80-4D55-955B-7DCAACDF71D1}"/>
    <dgm:cxn modelId="{436F7F73-3BCE-4C5A-9E7F-CE5BD0C53772}" type="presOf" srcId="{A454EE1A-6F43-4AD8-BC40-DE8B06F1EA15}" destId="{B8F93A08-5474-44AE-9DB9-5DCCC22894B9}" srcOrd="0" destOrd="0" presId="urn:microsoft.com/office/officeart/2005/8/layout/list1"/>
    <dgm:cxn modelId="{06A8CAC4-44B3-445C-9178-7EE27F5D2D22}" srcId="{B9694F6D-095F-468C-9057-F1F0AE5943DB}" destId="{F010AC73-128B-48B7-831C-66DE032A0A93}" srcOrd="0" destOrd="0" parTransId="{F936BFCC-FC2D-449F-84A1-6290AA5085CE}" sibTransId="{A7606405-7F2A-457A-9E6E-95C212F7426D}"/>
    <dgm:cxn modelId="{15A689EF-6B33-4519-AB6B-DF22FC934CA8}" type="presOf" srcId="{1386A60F-8A7D-4895-8807-BD70F57E74D6}" destId="{72567D3C-9615-47F2-AB02-5860AAA815F0}" srcOrd="0" destOrd="0" presId="urn:microsoft.com/office/officeart/2005/8/layout/list1"/>
    <dgm:cxn modelId="{366AED7F-BA12-4B96-B39D-F27E178FFA7B}" type="presOf" srcId="{C93E082C-9414-4495-AAC7-9662F29FC4ED}" destId="{19549735-19B6-40B9-8B41-D9824C382E71}" srcOrd="0" destOrd="0" presId="urn:microsoft.com/office/officeart/2005/8/layout/list1"/>
    <dgm:cxn modelId="{B2739359-C9FD-424F-81D9-649A7C6C8E0E}" type="presOf" srcId="{27A05FF3-8D58-4518-9045-779D82298E83}" destId="{72567D3C-9615-47F2-AB02-5860AAA815F0}" srcOrd="0" destOrd="2" presId="urn:microsoft.com/office/officeart/2005/8/layout/list1"/>
    <dgm:cxn modelId="{DAF93EB1-0713-4015-B313-4E56B9A41D78}" srcId="{750EE8EE-09A3-401E-BC4E-AF1E6D848944}" destId="{A454EE1A-6F43-4AD8-BC40-DE8B06F1EA15}" srcOrd="2" destOrd="0" parTransId="{B6AEE23D-4D0F-4D53-A364-B338D1E4231A}" sibTransId="{A8E2BF13-EA85-4E1E-AB48-33BE2A6E90F8}"/>
    <dgm:cxn modelId="{E6AF7F63-BAE8-4690-BDFF-4BAF048BE340}" type="presOf" srcId="{F010AC73-128B-48B7-831C-66DE032A0A93}" destId="{C46E20D5-A200-4A19-A522-C7C34964BC18}" srcOrd="0" destOrd="0" presId="urn:microsoft.com/office/officeart/2005/8/layout/list1"/>
    <dgm:cxn modelId="{B6D58B69-CB0F-4369-9D62-1714FC3E0B27}" type="presOf" srcId="{54110D32-0446-4F09-BBE9-93B27C301AC5}" destId="{C46E20D5-A200-4A19-A522-C7C34964BC18}" srcOrd="0" destOrd="1" presId="urn:microsoft.com/office/officeart/2005/8/layout/list1"/>
    <dgm:cxn modelId="{F98F8100-5917-408A-B7DB-F09590AAEDC9}" type="presOf" srcId="{750EE8EE-09A3-401E-BC4E-AF1E6D848944}" destId="{8BF19DD3-1748-4BF5-A9A4-3EF0DF9E239F}" srcOrd="0" destOrd="0" presId="urn:microsoft.com/office/officeart/2005/8/layout/list1"/>
    <dgm:cxn modelId="{3630A962-A9A8-4108-88DE-637055E993C2}" type="presParOf" srcId="{8BF19DD3-1748-4BF5-A9A4-3EF0DF9E239F}" destId="{63D83397-6880-473E-93D1-934910174140}" srcOrd="0" destOrd="0" presId="urn:microsoft.com/office/officeart/2005/8/layout/list1"/>
    <dgm:cxn modelId="{C1D84E7C-1533-406C-AB83-84F1CC93DA2F}" type="presParOf" srcId="{63D83397-6880-473E-93D1-934910174140}" destId="{F40A44B0-E1E8-4B58-B374-EC38D858DBFD}" srcOrd="0" destOrd="0" presId="urn:microsoft.com/office/officeart/2005/8/layout/list1"/>
    <dgm:cxn modelId="{BBAC20E0-8CAA-4B30-B015-365AAB4AF333}" type="presParOf" srcId="{63D83397-6880-473E-93D1-934910174140}" destId="{D7455372-4856-462D-8D38-A9F75199A9A5}" srcOrd="1" destOrd="0" presId="urn:microsoft.com/office/officeart/2005/8/layout/list1"/>
    <dgm:cxn modelId="{1E8BD0F9-F617-4771-BFBA-8404CE392178}" type="presParOf" srcId="{8BF19DD3-1748-4BF5-A9A4-3EF0DF9E239F}" destId="{3F19E5D8-D8B6-465F-B494-703ABAE9DA4D}" srcOrd="1" destOrd="0" presId="urn:microsoft.com/office/officeart/2005/8/layout/list1"/>
    <dgm:cxn modelId="{1AA2956D-88EB-47E9-AD5B-9E5DBF68CEF1}" type="presParOf" srcId="{8BF19DD3-1748-4BF5-A9A4-3EF0DF9E239F}" destId="{19549735-19B6-40B9-8B41-D9824C382E71}" srcOrd="2" destOrd="0" presId="urn:microsoft.com/office/officeart/2005/8/layout/list1"/>
    <dgm:cxn modelId="{3672DEF2-1251-419C-AE5E-8BEB77970D19}" type="presParOf" srcId="{8BF19DD3-1748-4BF5-A9A4-3EF0DF9E239F}" destId="{7D68342B-55E7-4A01-8B49-1CF6F21B4A27}" srcOrd="3" destOrd="0" presId="urn:microsoft.com/office/officeart/2005/8/layout/list1"/>
    <dgm:cxn modelId="{75720C0C-FD24-4A36-B528-EC83BA6CE615}" type="presParOf" srcId="{8BF19DD3-1748-4BF5-A9A4-3EF0DF9E239F}" destId="{1745B2D4-56C0-42F0-ACD3-51F0AB980CDA}" srcOrd="4" destOrd="0" presId="urn:microsoft.com/office/officeart/2005/8/layout/list1"/>
    <dgm:cxn modelId="{24808189-B6F2-4876-8286-8985F1E2D134}" type="presParOf" srcId="{1745B2D4-56C0-42F0-ACD3-51F0AB980CDA}" destId="{0F3AF3BC-FC1A-465D-8C9F-70FFC7F1E2A0}" srcOrd="0" destOrd="0" presId="urn:microsoft.com/office/officeart/2005/8/layout/list1"/>
    <dgm:cxn modelId="{7789EC00-819C-43DF-A3A5-0A3BBFC8F319}" type="presParOf" srcId="{1745B2D4-56C0-42F0-ACD3-51F0AB980CDA}" destId="{FAD53AB0-D042-4E21-B0BA-BD951A20481D}" srcOrd="1" destOrd="0" presId="urn:microsoft.com/office/officeart/2005/8/layout/list1"/>
    <dgm:cxn modelId="{18685287-67A7-4809-993F-44E175E92CF4}" type="presParOf" srcId="{8BF19DD3-1748-4BF5-A9A4-3EF0DF9E239F}" destId="{8BC38FF3-7352-4264-A3E8-E25E1DF41839}" srcOrd="5" destOrd="0" presId="urn:microsoft.com/office/officeart/2005/8/layout/list1"/>
    <dgm:cxn modelId="{AEEAF364-95F7-4C24-8F06-EA1B6BCB676E}" type="presParOf" srcId="{8BF19DD3-1748-4BF5-A9A4-3EF0DF9E239F}" destId="{C46E20D5-A200-4A19-A522-C7C34964BC18}" srcOrd="6" destOrd="0" presId="urn:microsoft.com/office/officeart/2005/8/layout/list1"/>
    <dgm:cxn modelId="{97F00560-B575-4E66-935A-8031E6EC044C}" type="presParOf" srcId="{8BF19DD3-1748-4BF5-A9A4-3EF0DF9E239F}" destId="{A0B2B4AB-DCE6-4F83-A3A9-3DCFA29D27D9}" srcOrd="7" destOrd="0" presId="urn:microsoft.com/office/officeart/2005/8/layout/list1"/>
    <dgm:cxn modelId="{0CE20670-74B5-42FE-9281-F9AED85727E1}" type="presParOf" srcId="{8BF19DD3-1748-4BF5-A9A4-3EF0DF9E239F}" destId="{2FF5A770-7AE1-49D4-8FEF-5A204C659CF2}" srcOrd="8" destOrd="0" presId="urn:microsoft.com/office/officeart/2005/8/layout/list1"/>
    <dgm:cxn modelId="{FF961E88-0463-4D49-958E-8845E6664869}" type="presParOf" srcId="{2FF5A770-7AE1-49D4-8FEF-5A204C659CF2}" destId="{B8F93A08-5474-44AE-9DB9-5DCCC22894B9}" srcOrd="0" destOrd="0" presId="urn:microsoft.com/office/officeart/2005/8/layout/list1"/>
    <dgm:cxn modelId="{00F8FE1E-B50B-4678-BC86-2BBC792491A8}" type="presParOf" srcId="{2FF5A770-7AE1-49D4-8FEF-5A204C659CF2}" destId="{93E99F50-38BD-4E2B-883A-81E0ECACF82B}" srcOrd="1" destOrd="0" presId="urn:microsoft.com/office/officeart/2005/8/layout/list1"/>
    <dgm:cxn modelId="{6155AAEC-700B-480E-B9F0-134992985809}" type="presParOf" srcId="{8BF19DD3-1748-4BF5-A9A4-3EF0DF9E239F}" destId="{A3ECE416-F622-48C7-907A-02E554F08421}" srcOrd="9" destOrd="0" presId="urn:microsoft.com/office/officeart/2005/8/layout/list1"/>
    <dgm:cxn modelId="{3461C318-7517-4E52-A9BB-86B1788570F8}" type="presParOf" srcId="{8BF19DD3-1748-4BF5-A9A4-3EF0DF9E239F}" destId="{72567D3C-9615-47F2-AB02-5860AAA815F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33A9E92-0D65-422B-90AA-469655D4DE2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5B70CC-4ECB-477C-80FB-21758E415968}">
      <dgm:prSet/>
      <dgm:spPr/>
      <dgm:t>
        <a:bodyPr/>
        <a:lstStyle/>
        <a:p>
          <a:pPr rtl="0"/>
          <a:r>
            <a:rPr lang="en-US" smtClean="0"/>
            <a:t>Overview</a:t>
          </a:r>
          <a:endParaRPr lang="en-US"/>
        </a:p>
      </dgm:t>
    </dgm:pt>
    <dgm:pt modelId="{E433155B-A94F-4157-8FCA-8E7995A5D774}" type="parTrans" cxnId="{8691ED88-57FE-4E01-80F0-BB3D95E530AE}">
      <dgm:prSet/>
      <dgm:spPr/>
      <dgm:t>
        <a:bodyPr/>
        <a:lstStyle/>
        <a:p>
          <a:endParaRPr lang="en-US"/>
        </a:p>
      </dgm:t>
    </dgm:pt>
    <dgm:pt modelId="{246E1F6D-8F7D-42A6-B16D-AE1F1A134DBF}" type="sibTrans" cxnId="{8691ED88-57FE-4E01-80F0-BB3D95E530AE}">
      <dgm:prSet/>
      <dgm:spPr/>
      <dgm:t>
        <a:bodyPr/>
        <a:lstStyle/>
        <a:p>
          <a:endParaRPr lang="en-US"/>
        </a:p>
      </dgm:t>
    </dgm:pt>
    <dgm:pt modelId="{5B96C92D-03E6-411B-ABDD-26454101A7FB}">
      <dgm:prSet/>
      <dgm:spPr/>
      <dgm:t>
        <a:bodyPr/>
        <a:lstStyle/>
        <a:p>
          <a:pPr rtl="0"/>
          <a:r>
            <a:rPr lang="en-US" smtClean="0"/>
            <a:t>Content Author knows best about what items are interesting</a:t>
          </a:r>
          <a:endParaRPr lang="en-US"/>
        </a:p>
      </dgm:t>
    </dgm:pt>
    <dgm:pt modelId="{08A30537-FAB8-4203-9ACD-924E8781E315}" type="parTrans" cxnId="{E5D8BB9A-7928-4793-8161-D764ECAD82E4}">
      <dgm:prSet/>
      <dgm:spPr/>
      <dgm:t>
        <a:bodyPr/>
        <a:lstStyle/>
        <a:p>
          <a:endParaRPr lang="en-US"/>
        </a:p>
      </dgm:t>
    </dgm:pt>
    <dgm:pt modelId="{9195D691-4765-410C-8354-3D6648A7DE58}" type="sibTrans" cxnId="{E5D8BB9A-7928-4793-8161-D764ECAD82E4}">
      <dgm:prSet/>
      <dgm:spPr/>
      <dgm:t>
        <a:bodyPr/>
        <a:lstStyle/>
        <a:p>
          <a:endParaRPr lang="en-US"/>
        </a:p>
      </dgm:t>
    </dgm:pt>
    <dgm:pt modelId="{A1D668A4-0B75-405C-8795-444314B59A0D}">
      <dgm:prSet/>
      <dgm:spPr/>
      <dgm:t>
        <a:bodyPr/>
        <a:lstStyle/>
        <a:p>
          <a:pPr rtl="0"/>
          <a:r>
            <a:rPr lang="en-US" dirty="0" smtClean="0"/>
            <a:t>Proposal to introduce a way to allow content authors to decide which items should be reported</a:t>
          </a:r>
          <a:endParaRPr lang="en-US" dirty="0"/>
        </a:p>
      </dgm:t>
    </dgm:pt>
    <dgm:pt modelId="{67CDEE69-F2E8-415C-8119-8A772197A306}" type="parTrans" cxnId="{1E0B56F3-55CD-4999-B74D-0D4618982E52}">
      <dgm:prSet/>
      <dgm:spPr/>
      <dgm:t>
        <a:bodyPr/>
        <a:lstStyle/>
        <a:p>
          <a:endParaRPr lang="en-US"/>
        </a:p>
      </dgm:t>
    </dgm:pt>
    <dgm:pt modelId="{8C3D3E2F-9B8F-4808-9D88-BB49921C3750}" type="sibTrans" cxnId="{1E0B56F3-55CD-4999-B74D-0D4618982E52}">
      <dgm:prSet/>
      <dgm:spPr/>
      <dgm:t>
        <a:bodyPr/>
        <a:lstStyle/>
        <a:p>
          <a:endParaRPr lang="en-US"/>
        </a:p>
      </dgm:t>
    </dgm:pt>
    <dgm:pt modelId="{81D970E5-D555-430F-84A0-07C3E4CD6BBD}">
      <dgm:prSet/>
      <dgm:spPr/>
      <dgm:t>
        <a:bodyPr/>
        <a:lstStyle/>
        <a:p>
          <a:pPr rtl="0"/>
          <a:r>
            <a:rPr lang="en-US" smtClean="0"/>
            <a:t>Proposal:</a:t>
          </a:r>
          <a:endParaRPr lang="en-US"/>
        </a:p>
      </dgm:t>
    </dgm:pt>
    <dgm:pt modelId="{CE2BF690-2375-48A2-B197-67CACBFD3DC4}" type="parTrans" cxnId="{59F80D27-A25A-414C-BCE1-A6F315FB1B2D}">
      <dgm:prSet/>
      <dgm:spPr/>
      <dgm:t>
        <a:bodyPr/>
        <a:lstStyle/>
        <a:p>
          <a:endParaRPr lang="en-US"/>
        </a:p>
      </dgm:t>
    </dgm:pt>
    <dgm:pt modelId="{BF8F442A-08A0-4B95-81D6-A81A0FED3EB7}" type="sibTrans" cxnId="{59F80D27-A25A-414C-BCE1-A6F315FB1B2D}">
      <dgm:prSet/>
      <dgm:spPr/>
      <dgm:t>
        <a:bodyPr/>
        <a:lstStyle/>
        <a:p>
          <a:endParaRPr lang="en-US"/>
        </a:p>
      </dgm:t>
    </dgm:pt>
    <dgm:pt modelId="{77610B9B-EEA4-40E7-AD08-66EA6E12D9CA}">
      <dgm:prSet/>
      <dgm:spPr/>
      <dgm:t>
        <a:bodyPr/>
        <a:lstStyle/>
        <a:p>
          <a:pPr rtl="0"/>
          <a:r>
            <a:rPr lang="en-US" smtClean="0"/>
            <a:t>Add a 'report_value' attribute  to all OVAL State entities in the OVAL Definitions Schema</a:t>
          </a:r>
          <a:endParaRPr lang="en-US"/>
        </a:p>
      </dgm:t>
    </dgm:pt>
    <dgm:pt modelId="{5DCEDBC5-36A6-4C03-9D73-0616FD46F313}" type="parTrans" cxnId="{E3A19DF0-E64D-4E0F-93D0-55B86D16A755}">
      <dgm:prSet/>
      <dgm:spPr/>
      <dgm:t>
        <a:bodyPr/>
        <a:lstStyle/>
        <a:p>
          <a:endParaRPr lang="en-US"/>
        </a:p>
      </dgm:t>
    </dgm:pt>
    <dgm:pt modelId="{2451543F-F883-4346-98ED-C7DC32380C65}" type="sibTrans" cxnId="{E3A19DF0-E64D-4E0F-93D0-55B86D16A755}">
      <dgm:prSet/>
      <dgm:spPr/>
      <dgm:t>
        <a:bodyPr/>
        <a:lstStyle/>
        <a:p>
          <a:endParaRPr lang="en-US"/>
        </a:p>
      </dgm:t>
    </dgm:pt>
    <dgm:pt modelId="{86F348AD-328C-4FF6-BDAE-3B2FDA350156}">
      <dgm:prSet/>
      <dgm:spPr/>
      <dgm:t>
        <a:bodyPr/>
        <a:lstStyle/>
        <a:p>
          <a:pPr rtl="0"/>
          <a:r>
            <a:rPr lang="en-US" dirty="0" smtClean="0"/>
            <a:t>This assumes that the OVAL content author is best suited to know what values are needed (or not needed) as part of the OVAL Results</a:t>
          </a:r>
          <a:endParaRPr lang="en-US" dirty="0"/>
        </a:p>
      </dgm:t>
    </dgm:pt>
    <dgm:pt modelId="{9F0411A7-14F4-4C48-8CEE-64A79884D7E5}" type="parTrans" cxnId="{CF4B0AA9-E3F4-4F8D-A0CE-9DB63B60CC37}">
      <dgm:prSet/>
      <dgm:spPr/>
      <dgm:t>
        <a:bodyPr/>
        <a:lstStyle/>
        <a:p>
          <a:endParaRPr lang="en-US"/>
        </a:p>
      </dgm:t>
    </dgm:pt>
    <dgm:pt modelId="{9894E9A6-26B6-4B78-AADD-29E4A0964353}" type="sibTrans" cxnId="{CF4B0AA9-E3F4-4F8D-A0CE-9DB63B60CC37}">
      <dgm:prSet/>
      <dgm:spPr/>
      <dgm:t>
        <a:bodyPr/>
        <a:lstStyle/>
        <a:p>
          <a:endParaRPr lang="en-US"/>
        </a:p>
      </dgm:t>
    </dgm:pt>
    <dgm:pt modelId="{7EE70BC4-CB1A-492C-9C19-FA604CE4995F}">
      <dgm:prSet/>
      <dgm:spPr/>
      <dgm:t>
        <a:bodyPr/>
        <a:lstStyle/>
        <a:p>
          <a:pPr rtl="0"/>
          <a:r>
            <a:rPr lang="en-US" smtClean="0"/>
            <a:t>Datatype for the attribute is boolean</a:t>
          </a:r>
          <a:endParaRPr lang="en-US"/>
        </a:p>
      </dgm:t>
    </dgm:pt>
    <dgm:pt modelId="{0A50EDB0-542C-490D-B9C9-116A83DD9E2F}" type="parTrans" cxnId="{F27A4498-66D6-4AAC-9F30-2CCB04826BB1}">
      <dgm:prSet/>
      <dgm:spPr/>
      <dgm:t>
        <a:bodyPr/>
        <a:lstStyle/>
        <a:p>
          <a:endParaRPr lang="en-US"/>
        </a:p>
      </dgm:t>
    </dgm:pt>
    <dgm:pt modelId="{A35DA3F7-D35E-4F9F-BA4F-7FE0082C1DD8}" type="sibTrans" cxnId="{F27A4498-66D6-4AAC-9F30-2CCB04826BB1}">
      <dgm:prSet/>
      <dgm:spPr/>
      <dgm:t>
        <a:bodyPr/>
        <a:lstStyle/>
        <a:p>
          <a:endParaRPr lang="en-US"/>
        </a:p>
      </dgm:t>
    </dgm:pt>
    <dgm:pt modelId="{42529E98-D05C-46FF-A21B-6E8C13EF0959}">
      <dgm:prSet/>
      <dgm:spPr/>
      <dgm:t>
        <a:bodyPr/>
        <a:lstStyle/>
        <a:p>
          <a:pPr rtl="0"/>
          <a:r>
            <a:rPr lang="en-US" smtClean="0"/>
            <a:t>Default value is ‘false’</a:t>
          </a:r>
          <a:endParaRPr lang="en-US"/>
        </a:p>
      </dgm:t>
    </dgm:pt>
    <dgm:pt modelId="{E474FDA1-D349-408C-A97A-9D9CA3A92F8D}" type="parTrans" cxnId="{72600CCC-5455-45A2-A2E2-23A80FBC9098}">
      <dgm:prSet/>
      <dgm:spPr/>
      <dgm:t>
        <a:bodyPr/>
        <a:lstStyle/>
        <a:p>
          <a:endParaRPr lang="en-US"/>
        </a:p>
      </dgm:t>
    </dgm:pt>
    <dgm:pt modelId="{7F14FDC9-46E3-4868-B673-83D06064C040}" type="sibTrans" cxnId="{72600CCC-5455-45A2-A2E2-23A80FBC9098}">
      <dgm:prSet/>
      <dgm:spPr/>
      <dgm:t>
        <a:bodyPr/>
        <a:lstStyle/>
        <a:p>
          <a:endParaRPr lang="en-US"/>
        </a:p>
      </dgm:t>
    </dgm:pt>
    <dgm:pt modelId="{05119CAD-199E-4F76-AD92-91D611B92F37}">
      <dgm:prSet/>
      <dgm:spPr/>
      <dgm:t>
        <a:bodyPr/>
        <a:lstStyle/>
        <a:p>
          <a:pPr rtl="0"/>
          <a:r>
            <a:rPr lang="en-US" smtClean="0"/>
            <a:t>Add a ‘observed_value’ element to the existing ‘tested_item’ element in the OVAL Results Schema</a:t>
          </a:r>
          <a:endParaRPr lang="en-US"/>
        </a:p>
      </dgm:t>
    </dgm:pt>
    <dgm:pt modelId="{D2F25244-8B29-4184-BF72-DC0D94A71743}" type="parTrans" cxnId="{E9E846BB-DBCE-4092-A38C-927081EE2E02}">
      <dgm:prSet/>
      <dgm:spPr/>
      <dgm:t>
        <a:bodyPr/>
        <a:lstStyle/>
        <a:p>
          <a:endParaRPr lang="en-US"/>
        </a:p>
      </dgm:t>
    </dgm:pt>
    <dgm:pt modelId="{E5EED453-3AB8-4E2B-BE7F-0C206A8D02C1}" type="sibTrans" cxnId="{E9E846BB-DBCE-4092-A38C-927081EE2E02}">
      <dgm:prSet/>
      <dgm:spPr/>
      <dgm:t>
        <a:bodyPr/>
        <a:lstStyle/>
        <a:p>
          <a:endParaRPr lang="en-US"/>
        </a:p>
      </dgm:t>
    </dgm:pt>
    <dgm:pt modelId="{D360C66F-EACB-4C76-A8A6-483E25A1B881}">
      <dgm:prSet/>
      <dgm:spPr/>
      <dgm:t>
        <a:bodyPr/>
        <a:lstStyle/>
        <a:p>
          <a:pPr rtl="0"/>
          <a:r>
            <a:rPr lang="en-US" smtClean="0"/>
            <a:t>A ‘tested_item’ would have an unbounded set of child ‘observed_value’ elements</a:t>
          </a:r>
          <a:endParaRPr lang="en-US"/>
        </a:p>
      </dgm:t>
    </dgm:pt>
    <dgm:pt modelId="{D2511758-0AD5-4EB7-8B33-198C106DE9DF}" type="parTrans" cxnId="{AD54F037-6CCA-45ED-8471-7ACDDB608B78}">
      <dgm:prSet/>
      <dgm:spPr/>
      <dgm:t>
        <a:bodyPr/>
        <a:lstStyle/>
        <a:p>
          <a:endParaRPr lang="en-US"/>
        </a:p>
      </dgm:t>
    </dgm:pt>
    <dgm:pt modelId="{15336C37-2DF6-4C72-A620-F4DDECE91A2D}" type="sibTrans" cxnId="{AD54F037-6CCA-45ED-8471-7ACDDB608B78}">
      <dgm:prSet/>
      <dgm:spPr/>
      <dgm:t>
        <a:bodyPr/>
        <a:lstStyle/>
        <a:p>
          <a:endParaRPr lang="en-US"/>
        </a:p>
      </dgm:t>
    </dgm:pt>
    <dgm:pt modelId="{E2000439-BE67-446B-8479-DCDF6A21A1FE}">
      <dgm:prSet/>
      <dgm:spPr/>
      <dgm:t>
        <a:bodyPr/>
        <a:lstStyle/>
        <a:p>
          <a:pPr rtl="0"/>
          <a:r>
            <a:rPr lang="en-US" smtClean="0"/>
            <a:t>The ‘observed_value’ element would hold the name of the OVAL State entity, the data type of the observed value and its value</a:t>
          </a:r>
          <a:endParaRPr lang="en-US"/>
        </a:p>
      </dgm:t>
    </dgm:pt>
    <dgm:pt modelId="{6E2565B0-2886-4439-858F-1B3C5A6F3F69}" type="parTrans" cxnId="{3FAF5A60-4BB2-4359-AC77-C024960448F8}">
      <dgm:prSet/>
      <dgm:spPr/>
      <dgm:t>
        <a:bodyPr/>
        <a:lstStyle/>
        <a:p>
          <a:endParaRPr lang="en-US"/>
        </a:p>
      </dgm:t>
    </dgm:pt>
    <dgm:pt modelId="{7C965D5F-DDB6-4416-9A24-CEF690C16A8F}" type="sibTrans" cxnId="{3FAF5A60-4BB2-4359-AC77-C024960448F8}">
      <dgm:prSet/>
      <dgm:spPr/>
      <dgm:t>
        <a:bodyPr/>
        <a:lstStyle/>
        <a:p>
          <a:endParaRPr lang="en-US"/>
        </a:p>
      </dgm:t>
    </dgm:pt>
    <dgm:pt modelId="{8DA1DEF7-2C41-4E50-930E-97FAA6225B70}">
      <dgm:prSet/>
      <dgm:spPr/>
      <dgm:t>
        <a:bodyPr/>
        <a:lstStyle/>
        <a:p>
          <a:pPr rtl="0"/>
          <a:r>
            <a:rPr lang="en-US" dirty="0" smtClean="0"/>
            <a:t>Was proposed as part of 5.8, but deferred</a:t>
          </a:r>
          <a:endParaRPr lang="en-US" dirty="0"/>
        </a:p>
      </dgm:t>
    </dgm:pt>
    <dgm:pt modelId="{F1828B9E-2D95-4E9E-9561-B623A0DBBA13}" type="parTrans" cxnId="{DF0D3956-276A-41EA-A232-9E7144D8DF54}">
      <dgm:prSet/>
      <dgm:spPr/>
      <dgm:t>
        <a:bodyPr/>
        <a:lstStyle/>
        <a:p>
          <a:endParaRPr lang="en-US"/>
        </a:p>
      </dgm:t>
    </dgm:pt>
    <dgm:pt modelId="{506559CF-63C8-4806-ABE1-F3400F2227D1}" type="sibTrans" cxnId="{DF0D3956-276A-41EA-A232-9E7144D8DF54}">
      <dgm:prSet/>
      <dgm:spPr/>
      <dgm:t>
        <a:bodyPr/>
        <a:lstStyle/>
        <a:p>
          <a:endParaRPr lang="en-US"/>
        </a:p>
      </dgm:t>
    </dgm:pt>
    <dgm:pt modelId="{4C12BA11-59D1-4E8C-99DD-51AF0BCFA54B}" type="pres">
      <dgm:prSet presAssocID="{933A9E92-0D65-422B-90AA-469655D4DE2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C11B2C1-B25B-4B9A-BBDB-B2FF281414B9}" type="pres">
      <dgm:prSet presAssocID="{A65B70CC-4ECB-477C-80FB-21758E415968}" presName="parentLin" presStyleCnt="0"/>
      <dgm:spPr/>
    </dgm:pt>
    <dgm:pt modelId="{D72A68B6-EB6F-44D1-9970-FD3302AA13F6}" type="pres">
      <dgm:prSet presAssocID="{A65B70CC-4ECB-477C-80FB-21758E415968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435DF6DE-15BC-43D6-A72B-40F8C6B6CB82}" type="pres">
      <dgm:prSet presAssocID="{A65B70CC-4ECB-477C-80FB-21758E41596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5857CA-B94A-427C-A384-68E6AF0CEFCD}" type="pres">
      <dgm:prSet presAssocID="{A65B70CC-4ECB-477C-80FB-21758E415968}" presName="negativeSpace" presStyleCnt="0"/>
      <dgm:spPr/>
    </dgm:pt>
    <dgm:pt modelId="{110A0363-A4D7-4D96-86C5-C2B2CA6CCC5F}" type="pres">
      <dgm:prSet presAssocID="{A65B70CC-4ECB-477C-80FB-21758E415968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3CCBC-0EC7-4DD6-803B-356D56E498F2}" type="pres">
      <dgm:prSet presAssocID="{246E1F6D-8F7D-42A6-B16D-AE1F1A134DBF}" presName="spaceBetweenRectangles" presStyleCnt="0"/>
      <dgm:spPr/>
    </dgm:pt>
    <dgm:pt modelId="{D4514DD6-92E4-4D1D-B1D3-0C63EB1C6D84}" type="pres">
      <dgm:prSet presAssocID="{81D970E5-D555-430F-84A0-07C3E4CD6BBD}" presName="parentLin" presStyleCnt="0"/>
      <dgm:spPr/>
    </dgm:pt>
    <dgm:pt modelId="{59D589BE-5816-4B61-B926-49ADF1CBED19}" type="pres">
      <dgm:prSet presAssocID="{81D970E5-D555-430F-84A0-07C3E4CD6BBD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41447289-A855-46DF-9BFB-A64C6F8456D9}" type="pres">
      <dgm:prSet presAssocID="{81D970E5-D555-430F-84A0-07C3E4CD6BB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11E9A0-71F3-4024-9361-F81C7C422685}" type="pres">
      <dgm:prSet presAssocID="{81D970E5-D555-430F-84A0-07C3E4CD6BBD}" presName="negativeSpace" presStyleCnt="0"/>
      <dgm:spPr/>
    </dgm:pt>
    <dgm:pt modelId="{095FB182-7076-4873-BF36-A7FDE3C3FB7A}" type="pres">
      <dgm:prSet presAssocID="{81D970E5-D555-430F-84A0-07C3E4CD6BBD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A19DF0-E64D-4E0F-93D0-55B86D16A755}" srcId="{81D970E5-D555-430F-84A0-07C3E4CD6BBD}" destId="{77610B9B-EEA4-40E7-AD08-66EA6E12D9CA}" srcOrd="0" destOrd="0" parTransId="{5DCEDBC5-36A6-4C03-9D73-0616FD46F313}" sibTransId="{2451543F-F883-4346-98ED-C7DC32380C65}"/>
    <dgm:cxn modelId="{DF0D3956-276A-41EA-A232-9E7144D8DF54}" srcId="{A65B70CC-4ECB-477C-80FB-21758E415968}" destId="{8DA1DEF7-2C41-4E50-930E-97FAA6225B70}" srcOrd="2" destOrd="0" parTransId="{F1828B9E-2D95-4E9E-9561-B623A0DBBA13}" sibTransId="{506559CF-63C8-4806-ABE1-F3400F2227D1}"/>
    <dgm:cxn modelId="{D9484122-AF77-42DE-9EF7-DE2F74EE26F2}" type="presOf" srcId="{933A9E92-0D65-422B-90AA-469655D4DE2A}" destId="{4C12BA11-59D1-4E8C-99DD-51AF0BCFA54B}" srcOrd="0" destOrd="0" presId="urn:microsoft.com/office/officeart/2005/8/layout/list1"/>
    <dgm:cxn modelId="{1E0B56F3-55CD-4999-B74D-0D4618982E52}" srcId="{A65B70CC-4ECB-477C-80FB-21758E415968}" destId="{A1D668A4-0B75-405C-8795-444314B59A0D}" srcOrd="1" destOrd="0" parTransId="{67CDEE69-F2E8-415C-8119-8A772197A306}" sibTransId="{8C3D3E2F-9B8F-4808-9D88-BB49921C3750}"/>
    <dgm:cxn modelId="{9C0AD201-BB19-4746-B662-A2F290BED807}" type="presOf" srcId="{7EE70BC4-CB1A-492C-9C19-FA604CE4995F}" destId="{095FB182-7076-4873-BF36-A7FDE3C3FB7A}" srcOrd="0" destOrd="2" presId="urn:microsoft.com/office/officeart/2005/8/layout/list1"/>
    <dgm:cxn modelId="{86F71C3E-447E-4ED2-8BD4-B00BF6369706}" type="presOf" srcId="{86F348AD-328C-4FF6-BDAE-3B2FDA350156}" destId="{095FB182-7076-4873-BF36-A7FDE3C3FB7A}" srcOrd="0" destOrd="1" presId="urn:microsoft.com/office/officeart/2005/8/layout/list1"/>
    <dgm:cxn modelId="{F62BC1AA-60B3-4331-8F64-2699A7DB2573}" type="presOf" srcId="{81D970E5-D555-430F-84A0-07C3E4CD6BBD}" destId="{41447289-A855-46DF-9BFB-A64C6F8456D9}" srcOrd="1" destOrd="0" presId="urn:microsoft.com/office/officeart/2005/8/layout/list1"/>
    <dgm:cxn modelId="{F3CF11D6-2D22-4A13-AD6B-ACB2C8D1BF26}" type="presOf" srcId="{A65B70CC-4ECB-477C-80FB-21758E415968}" destId="{435DF6DE-15BC-43D6-A72B-40F8C6B6CB82}" srcOrd="1" destOrd="0" presId="urn:microsoft.com/office/officeart/2005/8/layout/list1"/>
    <dgm:cxn modelId="{1B5E7F41-9CA7-46FF-AB17-A7C0B2B7A2EA}" type="presOf" srcId="{A1D668A4-0B75-405C-8795-444314B59A0D}" destId="{110A0363-A4D7-4D96-86C5-C2B2CA6CCC5F}" srcOrd="0" destOrd="1" presId="urn:microsoft.com/office/officeart/2005/8/layout/list1"/>
    <dgm:cxn modelId="{80783161-E25F-4613-8F00-509B108B8462}" type="presOf" srcId="{E2000439-BE67-446B-8479-DCDF6A21A1FE}" destId="{095FB182-7076-4873-BF36-A7FDE3C3FB7A}" srcOrd="0" destOrd="6" presId="urn:microsoft.com/office/officeart/2005/8/layout/list1"/>
    <dgm:cxn modelId="{E9E846BB-DBCE-4092-A38C-927081EE2E02}" srcId="{81D970E5-D555-430F-84A0-07C3E4CD6BBD}" destId="{05119CAD-199E-4F76-AD92-91D611B92F37}" srcOrd="1" destOrd="0" parTransId="{D2F25244-8B29-4184-BF72-DC0D94A71743}" sibTransId="{E5EED453-3AB8-4E2B-BE7F-0C206A8D02C1}"/>
    <dgm:cxn modelId="{E5D8BB9A-7928-4793-8161-D764ECAD82E4}" srcId="{A65B70CC-4ECB-477C-80FB-21758E415968}" destId="{5B96C92D-03E6-411B-ABDD-26454101A7FB}" srcOrd="0" destOrd="0" parTransId="{08A30537-FAB8-4203-9ACD-924E8781E315}" sibTransId="{9195D691-4765-410C-8354-3D6648A7DE58}"/>
    <dgm:cxn modelId="{3CD24CEE-157D-4D6B-8583-AE06A1852711}" type="presOf" srcId="{D360C66F-EACB-4C76-A8A6-483E25A1B881}" destId="{095FB182-7076-4873-BF36-A7FDE3C3FB7A}" srcOrd="0" destOrd="5" presId="urn:microsoft.com/office/officeart/2005/8/layout/list1"/>
    <dgm:cxn modelId="{701AB0D7-B14A-4CEB-8F6C-B65CEB682C32}" type="presOf" srcId="{05119CAD-199E-4F76-AD92-91D611B92F37}" destId="{095FB182-7076-4873-BF36-A7FDE3C3FB7A}" srcOrd="0" destOrd="4" presId="urn:microsoft.com/office/officeart/2005/8/layout/list1"/>
    <dgm:cxn modelId="{06C32C3D-30A2-48D8-85D3-B37D80AAD8DB}" type="presOf" srcId="{42529E98-D05C-46FF-A21B-6E8C13EF0959}" destId="{095FB182-7076-4873-BF36-A7FDE3C3FB7A}" srcOrd="0" destOrd="3" presId="urn:microsoft.com/office/officeart/2005/8/layout/list1"/>
    <dgm:cxn modelId="{E0ED97B0-F899-4CDE-AC2E-4F5D947A00E5}" type="presOf" srcId="{A65B70CC-4ECB-477C-80FB-21758E415968}" destId="{D72A68B6-EB6F-44D1-9970-FD3302AA13F6}" srcOrd="0" destOrd="0" presId="urn:microsoft.com/office/officeart/2005/8/layout/list1"/>
    <dgm:cxn modelId="{D917E107-C4DE-4A63-8BAB-F0CFD81B3EC5}" type="presOf" srcId="{77610B9B-EEA4-40E7-AD08-66EA6E12D9CA}" destId="{095FB182-7076-4873-BF36-A7FDE3C3FB7A}" srcOrd="0" destOrd="0" presId="urn:microsoft.com/office/officeart/2005/8/layout/list1"/>
    <dgm:cxn modelId="{ADF091B2-E9E0-458C-9FA8-A5D42E34F099}" type="presOf" srcId="{5B96C92D-03E6-411B-ABDD-26454101A7FB}" destId="{110A0363-A4D7-4D96-86C5-C2B2CA6CCC5F}" srcOrd="0" destOrd="0" presId="urn:microsoft.com/office/officeart/2005/8/layout/list1"/>
    <dgm:cxn modelId="{43E93EB7-28F4-4DC4-9CCA-37F7C49346CC}" type="presOf" srcId="{8DA1DEF7-2C41-4E50-930E-97FAA6225B70}" destId="{110A0363-A4D7-4D96-86C5-C2B2CA6CCC5F}" srcOrd="0" destOrd="2" presId="urn:microsoft.com/office/officeart/2005/8/layout/list1"/>
    <dgm:cxn modelId="{3FAF5A60-4BB2-4359-AC77-C024960448F8}" srcId="{05119CAD-199E-4F76-AD92-91D611B92F37}" destId="{E2000439-BE67-446B-8479-DCDF6A21A1FE}" srcOrd="1" destOrd="0" parTransId="{6E2565B0-2886-4439-858F-1B3C5A6F3F69}" sibTransId="{7C965D5F-DDB6-4416-9A24-CEF690C16A8F}"/>
    <dgm:cxn modelId="{8691ED88-57FE-4E01-80F0-BB3D95E530AE}" srcId="{933A9E92-0D65-422B-90AA-469655D4DE2A}" destId="{A65B70CC-4ECB-477C-80FB-21758E415968}" srcOrd="0" destOrd="0" parTransId="{E433155B-A94F-4157-8FCA-8E7995A5D774}" sibTransId="{246E1F6D-8F7D-42A6-B16D-AE1F1A134DBF}"/>
    <dgm:cxn modelId="{F27A4498-66D6-4AAC-9F30-2CCB04826BB1}" srcId="{77610B9B-EEA4-40E7-AD08-66EA6E12D9CA}" destId="{7EE70BC4-CB1A-492C-9C19-FA604CE4995F}" srcOrd="1" destOrd="0" parTransId="{0A50EDB0-542C-490D-B9C9-116A83DD9E2F}" sibTransId="{A35DA3F7-D35E-4F9F-BA4F-7FE0082C1DD8}"/>
    <dgm:cxn modelId="{AD54F037-6CCA-45ED-8471-7ACDDB608B78}" srcId="{05119CAD-199E-4F76-AD92-91D611B92F37}" destId="{D360C66F-EACB-4C76-A8A6-483E25A1B881}" srcOrd="0" destOrd="0" parTransId="{D2511758-0AD5-4EB7-8B33-198C106DE9DF}" sibTransId="{15336C37-2DF6-4C72-A620-F4DDECE91A2D}"/>
    <dgm:cxn modelId="{59F80D27-A25A-414C-BCE1-A6F315FB1B2D}" srcId="{933A9E92-0D65-422B-90AA-469655D4DE2A}" destId="{81D970E5-D555-430F-84A0-07C3E4CD6BBD}" srcOrd="1" destOrd="0" parTransId="{CE2BF690-2375-48A2-B197-67CACBFD3DC4}" sibTransId="{BF8F442A-08A0-4B95-81D6-A81A0FED3EB7}"/>
    <dgm:cxn modelId="{A0B5B07E-A91E-430B-8B15-ABFBC253A152}" type="presOf" srcId="{81D970E5-D555-430F-84A0-07C3E4CD6BBD}" destId="{59D589BE-5816-4B61-B926-49ADF1CBED19}" srcOrd="0" destOrd="0" presId="urn:microsoft.com/office/officeart/2005/8/layout/list1"/>
    <dgm:cxn modelId="{72600CCC-5455-45A2-A2E2-23A80FBC9098}" srcId="{77610B9B-EEA4-40E7-AD08-66EA6E12D9CA}" destId="{42529E98-D05C-46FF-A21B-6E8C13EF0959}" srcOrd="2" destOrd="0" parTransId="{E474FDA1-D349-408C-A97A-9D9CA3A92F8D}" sibTransId="{7F14FDC9-46E3-4868-B673-83D06064C040}"/>
    <dgm:cxn modelId="{CF4B0AA9-E3F4-4F8D-A0CE-9DB63B60CC37}" srcId="{77610B9B-EEA4-40E7-AD08-66EA6E12D9CA}" destId="{86F348AD-328C-4FF6-BDAE-3B2FDA350156}" srcOrd="0" destOrd="0" parTransId="{9F0411A7-14F4-4C48-8CEE-64A79884D7E5}" sibTransId="{9894E9A6-26B6-4B78-AADD-29E4A0964353}"/>
    <dgm:cxn modelId="{C311463E-8D59-476F-BC6C-876C78A08755}" type="presParOf" srcId="{4C12BA11-59D1-4E8C-99DD-51AF0BCFA54B}" destId="{8C11B2C1-B25B-4B9A-BBDB-B2FF281414B9}" srcOrd="0" destOrd="0" presId="urn:microsoft.com/office/officeart/2005/8/layout/list1"/>
    <dgm:cxn modelId="{11CCC069-78C5-4EB2-B15C-6CA6F6F26EF8}" type="presParOf" srcId="{8C11B2C1-B25B-4B9A-BBDB-B2FF281414B9}" destId="{D72A68B6-EB6F-44D1-9970-FD3302AA13F6}" srcOrd="0" destOrd="0" presId="urn:microsoft.com/office/officeart/2005/8/layout/list1"/>
    <dgm:cxn modelId="{7259FF9D-CBFA-4164-BF1B-CF772FEB1986}" type="presParOf" srcId="{8C11B2C1-B25B-4B9A-BBDB-B2FF281414B9}" destId="{435DF6DE-15BC-43D6-A72B-40F8C6B6CB82}" srcOrd="1" destOrd="0" presId="urn:microsoft.com/office/officeart/2005/8/layout/list1"/>
    <dgm:cxn modelId="{A0938141-A348-4DDB-A4F9-7F8C7ED4C0E8}" type="presParOf" srcId="{4C12BA11-59D1-4E8C-99DD-51AF0BCFA54B}" destId="{BB5857CA-B94A-427C-A384-68E6AF0CEFCD}" srcOrd="1" destOrd="0" presId="urn:microsoft.com/office/officeart/2005/8/layout/list1"/>
    <dgm:cxn modelId="{5CE4BF1D-4834-4C65-8BAB-60F699B099C5}" type="presParOf" srcId="{4C12BA11-59D1-4E8C-99DD-51AF0BCFA54B}" destId="{110A0363-A4D7-4D96-86C5-C2B2CA6CCC5F}" srcOrd="2" destOrd="0" presId="urn:microsoft.com/office/officeart/2005/8/layout/list1"/>
    <dgm:cxn modelId="{0E94D798-3291-4C99-913F-FB43348D36F5}" type="presParOf" srcId="{4C12BA11-59D1-4E8C-99DD-51AF0BCFA54B}" destId="{4E73CCBC-0EC7-4DD6-803B-356D56E498F2}" srcOrd="3" destOrd="0" presId="urn:microsoft.com/office/officeart/2005/8/layout/list1"/>
    <dgm:cxn modelId="{5587D7BB-3937-42CF-8628-CB8471FF053F}" type="presParOf" srcId="{4C12BA11-59D1-4E8C-99DD-51AF0BCFA54B}" destId="{D4514DD6-92E4-4D1D-B1D3-0C63EB1C6D84}" srcOrd="4" destOrd="0" presId="urn:microsoft.com/office/officeart/2005/8/layout/list1"/>
    <dgm:cxn modelId="{21FAAF56-BBAB-4A43-9C73-E7F9839E2057}" type="presParOf" srcId="{D4514DD6-92E4-4D1D-B1D3-0C63EB1C6D84}" destId="{59D589BE-5816-4B61-B926-49ADF1CBED19}" srcOrd="0" destOrd="0" presId="urn:microsoft.com/office/officeart/2005/8/layout/list1"/>
    <dgm:cxn modelId="{51EB8C03-7870-42D0-9B70-FD3B10AB911E}" type="presParOf" srcId="{D4514DD6-92E4-4D1D-B1D3-0C63EB1C6D84}" destId="{41447289-A855-46DF-9BFB-A64C6F8456D9}" srcOrd="1" destOrd="0" presId="urn:microsoft.com/office/officeart/2005/8/layout/list1"/>
    <dgm:cxn modelId="{5C02CA16-7092-4B49-B9C2-87F0124B7216}" type="presParOf" srcId="{4C12BA11-59D1-4E8C-99DD-51AF0BCFA54B}" destId="{6711E9A0-71F3-4024-9361-F81C7C422685}" srcOrd="5" destOrd="0" presId="urn:microsoft.com/office/officeart/2005/8/layout/list1"/>
    <dgm:cxn modelId="{02575433-DE2B-4929-92F2-63B8B54672AA}" type="presParOf" srcId="{4C12BA11-59D1-4E8C-99DD-51AF0BCFA54B}" destId="{095FB182-7076-4873-BF36-A7FDE3C3FB7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109EC0-BD8E-47E7-9B25-CC9B4A557B5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25B4168-E248-43CF-8F1C-2ADAF8BE4EFB}">
      <dgm:prSet/>
      <dgm:spPr/>
      <dgm:t>
        <a:bodyPr/>
        <a:lstStyle/>
        <a:p>
          <a:pPr rtl="0"/>
          <a:r>
            <a:rPr lang="en-US" smtClean="0"/>
            <a:t>Overview</a:t>
          </a:r>
          <a:endParaRPr lang="en-US"/>
        </a:p>
      </dgm:t>
    </dgm:pt>
    <dgm:pt modelId="{23F3F7D3-AB53-4DD6-A7DA-B863FC9CD906}" type="parTrans" cxnId="{2444D95B-E3C7-401C-B1CC-048830D6A736}">
      <dgm:prSet/>
      <dgm:spPr/>
      <dgm:t>
        <a:bodyPr/>
        <a:lstStyle/>
        <a:p>
          <a:endParaRPr lang="en-US"/>
        </a:p>
      </dgm:t>
    </dgm:pt>
    <dgm:pt modelId="{ADE5E29E-0C7E-460B-A3CF-53BF337E7224}" type="sibTrans" cxnId="{2444D95B-E3C7-401C-B1CC-048830D6A736}">
      <dgm:prSet/>
      <dgm:spPr/>
      <dgm:t>
        <a:bodyPr/>
        <a:lstStyle/>
        <a:p>
          <a:endParaRPr lang="en-US"/>
        </a:p>
      </dgm:t>
    </dgm:pt>
    <dgm:pt modelId="{2F445613-62BD-4A73-8D51-E92D7AA82AC9}">
      <dgm:prSet/>
      <dgm:spPr/>
      <dgm:t>
        <a:bodyPr/>
        <a:lstStyle/>
        <a:p>
          <a:pPr rtl="0"/>
          <a:r>
            <a:rPr lang="en-US" smtClean="0"/>
            <a:t>The OVAL Repository content is always aimed at the current version of OVAL</a:t>
          </a:r>
          <a:endParaRPr lang="en-US"/>
        </a:p>
      </dgm:t>
    </dgm:pt>
    <dgm:pt modelId="{C9C6D833-474F-4C93-A86B-E0A00DCAEAC1}" type="parTrans" cxnId="{801C18B3-5D1B-46B6-9DBB-C6394A41B465}">
      <dgm:prSet/>
      <dgm:spPr/>
      <dgm:t>
        <a:bodyPr/>
        <a:lstStyle/>
        <a:p>
          <a:endParaRPr lang="en-US"/>
        </a:p>
      </dgm:t>
    </dgm:pt>
    <dgm:pt modelId="{1BB17648-5429-4960-A6BD-AD976FA1AA81}" type="sibTrans" cxnId="{801C18B3-5D1B-46B6-9DBB-C6394A41B465}">
      <dgm:prSet/>
      <dgm:spPr/>
      <dgm:t>
        <a:bodyPr/>
        <a:lstStyle/>
        <a:p>
          <a:endParaRPr lang="en-US"/>
        </a:p>
      </dgm:t>
    </dgm:pt>
    <dgm:pt modelId="{DB1767C0-06BD-4D60-9453-C46B6968278F}">
      <dgm:prSet/>
      <dgm:spPr/>
      <dgm:t>
        <a:bodyPr/>
        <a:lstStyle/>
        <a:p>
          <a:pPr rtl="0"/>
          <a:r>
            <a:rPr lang="en-US" smtClean="0"/>
            <a:t>This can introduce issues for tools that do not support the latest version of OVAL</a:t>
          </a:r>
          <a:endParaRPr lang="en-US"/>
        </a:p>
      </dgm:t>
    </dgm:pt>
    <dgm:pt modelId="{E57B7C6D-1F3A-4A98-97AD-1C2F2D859DD0}" type="parTrans" cxnId="{C1ECF481-0C41-4A5F-99FE-0B4CF24B1F75}">
      <dgm:prSet/>
      <dgm:spPr/>
      <dgm:t>
        <a:bodyPr/>
        <a:lstStyle/>
        <a:p>
          <a:endParaRPr lang="en-US"/>
        </a:p>
      </dgm:t>
    </dgm:pt>
    <dgm:pt modelId="{EA75459A-E978-4F03-8D04-3BA356D4E6B5}" type="sibTrans" cxnId="{C1ECF481-0C41-4A5F-99FE-0B4CF24B1F75}">
      <dgm:prSet/>
      <dgm:spPr/>
      <dgm:t>
        <a:bodyPr/>
        <a:lstStyle/>
        <a:p>
          <a:endParaRPr lang="en-US"/>
        </a:p>
      </dgm:t>
    </dgm:pt>
    <dgm:pt modelId="{ABA7A22E-178A-445F-B8C8-8F05D68977A2}">
      <dgm:prSet/>
      <dgm:spPr/>
      <dgm:t>
        <a:bodyPr/>
        <a:lstStyle/>
        <a:p>
          <a:pPr rtl="0"/>
          <a:r>
            <a:rPr lang="en-US" dirty="0" smtClean="0"/>
            <a:t>It would be nice to tag the content with the oldest version of OVAL that can be used to evaluate it.</a:t>
          </a:r>
          <a:endParaRPr lang="en-US" dirty="0"/>
        </a:p>
      </dgm:t>
    </dgm:pt>
    <dgm:pt modelId="{B38EF54A-1ACC-4DC6-B7D0-2115FCC3BC35}" type="parTrans" cxnId="{336370E1-411A-4064-8566-B7250113CD40}">
      <dgm:prSet/>
      <dgm:spPr/>
      <dgm:t>
        <a:bodyPr/>
        <a:lstStyle/>
        <a:p>
          <a:endParaRPr lang="en-US"/>
        </a:p>
      </dgm:t>
    </dgm:pt>
    <dgm:pt modelId="{FBB7FFBC-BD90-4978-A144-9728B9653870}" type="sibTrans" cxnId="{336370E1-411A-4064-8566-B7250113CD40}">
      <dgm:prSet/>
      <dgm:spPr/>
      <dgm:t>
        <a:bodyPr/>
        <a:lstStyle/>
        <a:p>
          <a:endParaRPr lang="en-US"/>
        </a:p>
      </dgm:t>
    </dgm:pt>
    <dgm:pt modelId="{A7C21C37-F0E7-40DB-92CB-0EABA9CE88D3}">
      <dgm:prSet/>
      <dgm:spPr/>
      <dgm:t>
        <a:bodyPr/>
        <a:lstStyle/>
        <a:p>
          <a:pPr rtl="0"/>
          <a:r>
            <a:rPr lang="en-US" smtClean="0"/>
            <a:t>History</a:t>
          </a:r>
          <a:endParaRPr lang="en-US"/>
        </a:p>
      </dgm:t>
    </dgm:pt>
    <dgm:pt modelId="{5D94773D-F4EE-4A71-A3E1-DCA059E4CAE2}" type="parTrans" cxnId="{64E71D55-C606-48A9-B90F-A396D5157DDF}">
      <dgm:prSet/>
      <dgm:spPr/>
      <dgm:t>
        <a:bodyPr/>
        <a:lstStyle/>
        <a:p>
          <a:endParaRPr lang="en-US"/>
        </a:p>
      </dgm:t>
    </dgm:pt>
    <dgm:pt modelId="{03995672-5170-4156-8D3C-EDFEAB016333}" type="sibTrans" cxnId="{64E71D55-C606-48A9-B90F-A396D5157DDF}">
      <dgm:prSet/>
      <dgm:spPr/>
      <dgm:t>
        <a:bodyPr/>
        <a:lstStyle/>
        <a:p>
          <a:endParaRPr lang="en-US"/>
        </a:p>
      </dgm:t>
    </dgm:pt>
    <dgm:pt modelId="{9880C1D5-EAB0-4978-8E0C-4A47F80285CD}">
      <dgm:prSet/>
      <dgm:spPr/>
      <dgm:t>
        <a:bodyPr/>
        <a:lstStyle/>
        <a:p>
          <a:pPr rtl="0"/>
          <a:r>
            <a:rPr lang="en-US" smtClean="0"/>
            <a:t>Discussed several times (OVAL Board call, Developer Days, OVAL Developer list)</a:t>
          </a:r>
          <a:endParaRPr lang="en-US"/>
        </a:p>
      </dgm:t>
    </dgm:pt>
    <dgm:pt modelId="{2D5F8B01-E4DA-49A4-9B50-F02195F23B6C}" type="parTrans" cxnId="{82FE1997-2C0A-4EB8-AEC0-B0095D1F71FA}">
      <dgm:prSet/>
      <dgm:spPr/>
      <dgm:t>
        <a:bodyPr/>
        <a:lstStyle/>
        <a:p>
          <a:endParaRPr lang="en-US"/>
        </a:p>
      </dgm:t>
    </dgm:pt>
    <dgm:pt modelId="{05A76A17-4E7D-40B3-9B7B-103E90A2F95E}" type="sibTrans" cxnId="{82FE1997-2C0A-4EB8-AEC0-B0095D1F71FA}">
      <dgm:prSet/>
      <dgm:spPr/>
      <dgm:t>
        <a:bodyPr/>
        <a:lstStyle/>
        <a:p>
          <a:endParaRPr lang="en-US"/>
        </a:p>
      </dgm:t>
    </dgm:pt>
    <dgm:pt modelId="{18C82E30-B6A3-426F-B3C1-9F174475FD30}">
      <dgm:prSet/>
      <dgm:spPr/>
      <dgm:t>
        <a:bodyPr/>
        <a:lstStyle/>
        <a:p>
          <a:pPr rtl="0"/>
          <a:r>
            <a:rPr lang="en-US" smtClean="0"/>
            <a:t>Several possible solutions discussed</a:t>
          </a:r>
          <a:endParaRPr lang="en-US"/>
        </a:p>
      </dgm:t>
    </dgm:pt>
    <dgm:pt modelId="{BFF113F9-97EA-4D31-8F09-5AA6E8A1C25A}" type="parTrans" cxnId="{2121A73F-B356-4D65-842C-2DFD7C9CF7C6}">
      <dgm:prSet/>
      <dgm:spPr/>
      <dgm:t>
        <a:bodyPr/>
        <a:lstStyle/>
        <a:p>
          <a:endParaRPr lang="en-US"/>
        </a:p>
      </dgm:t>
    </dgm:pt>
    <dgm:pt modelId="{91733C88-61B2-4096-A10E-2227F69DFFF1}" type="sibTrans" cxnId="{2121A73F-B356-4D65-842C-2DFD7C9CF7C6}">
      <dgm:prSet/>
      <dgm:spPr/>
      <dgm:t>
        <a:bodyPr/>
        <a:lstStyle/>
        <a:p>
          <a:endParaRPr lang="en-US"/>
        </a:p>
      </dgm:t>
    </dgm:pt>
    <dgm:pt modelId="{13DEF786-157A-4E6E-ABB4-51BDF7A76C6B}">
      <dgm:prSet/>
      <dgm:spPr/>
      <dgm:t>
        <a:bodyPr/>
        <a:lstStyle/>
        <a:p>
          <a:pPr rtl="0"/>
          <a:r>
            <a:rPr lang="en-US" smtClean="0"/>
            <a:t>Purpose</a:t>
          </a:r>
          <a:endParaRPr lang="en-US"/>
        </a:p>
      </dgm:t>
    </dgm:pt>
    <dgm:pt modelId="{A31B2E23-F31A-479F-A156-1C55D623080E}" type="parTrans" cxnId="{1BB592A4-E764-4DBB-9D40-9AABB3763755}">
      <dgm:prSet/>
      <dgm:spPr/>
      <dgm:t>
        <a:bodyPr/>
        <a:lstStyle/>
        <a:p>
          <a:endParaRPr lang="en-US"/>
        </a:p>
      </dgm:t>
    </dgm:pt>
    <dgm:pt modelId="{E66F0566-B48A-4607-8F95-5A0D69C29717}" type="sibTrans" cxnId="{1BB592A4-E764-4DBB-9D40-9AABB3763755}">
      <dgm:prSet/>
      <dgm:spPr/>
      <dgm:t>
        <a:bodyPr/>
        <a:lstStyle/>
        <a:p>
          <a:endParaRPr lang="en-US"/>
        </a:p>
      </dgm:t>
    </dgm:pt>
    <dgm:pt modelId="{BB63A823-CC3B-482C-8E8D-7430E28090A5}">
      <dgm:prSet/>
      <dgm:spPr/>
      <dgm:t>
        <a:bodyPr/>
        <a:lstStyle/>
        <a:p>
          <a:pPr rtl="0"/>
          <a:r>
            <a:rPr lang="en-US" smtClean="0"/>
            <a:t>Achieve final consensus on solution</a:t>
          </a:r>
          <a:endParaRPr lang="en-US"/>
        </a:p>
      </dgm:t>
    </dgm:pt>
    <dgm:pt modelId="{F6AB164D-4CDA-43B7-8F95-2E2C676EE8C3}" type="parTrans" cxnId="{79060467-3AFB-4227-A955-E5D5A5236E52}">
      <dgm:prSet/>
      <dgm:spPr/>
      <dgm:t>
        <a:bodyPr/>
        <a:lstStyle/>
        <a:p>
          <a:endParaRPr lang="en-US"/>
        </a:p>
      </dgm:t>
    </dgm:pt>
    <dgm:pt modelId="{4457B976-3EC2-441B-8549-789B74744168}" type="sibTrans" cxnId="{79060467-3AFB-4227-A955-E5D5A5236E52}">
      <dgm:prSet/>
      <dgm:spPr/>
      <dgm:t>
        <a:bodyPr/>
        <a:lstStyle/>
        <a:p>
          <a:endParaRPr lang="en-US"/>
        </a:p>
      </dgm:t>
    </dgm:pt>
    <dgm:pt modelId="{51F14199-C3A2-485D-83CF-0FF4FC9F3B42}" type="pres">
      <dgm:prSet presAssocID="{82109EC0-BD8E-47E7-9B25-CC9B4A557B5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E5E95A-A570-4C5D-8D98-9F009DDEB384}" type="pres">
      <dgm:prSet presAssocID="{125B4168-E248-43CF-8F1C-2ADAF8BE4EFB}" presName="parentLin" presStyleCnt="0"/>
      <dgm:spPr/>
      <dgm:t>
        <a:bodyPr/>
        <a:lstStyle/>
        <a:p>
          <a:endParaRPr lang="en-US"/>
        </a:p>
      </dgm:t>
    </dgm:pt>
    <dgm:pt modelId="{77831EFC-C91A-410B-9BCA-9419A95DEE77}" type="pres">
      <dgm:prSet presAssocID="{125B4168-E248-43CF-8F1C-2ADAF8BE4EFB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AA6E9B0D-20FD-4800-A7F8-FEBA7E68FBBB}" type="pres">
      <dgm:prSet presAssocID="{125B4168-E248-43CF-8F1C-2ADAF8BE4EF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5D4FA8-5016-49C6-8328-C1171CA74488}" type="pres">
      <dgm:prSet presAssocID="{125B4168-E248-43CF-8F1C-2ADAF8BE4EFB}" presName="negativeSpace" presStyleCnt="0"/>
      <dgm:spPr/>
      <dgm:t>
        <a:bodyPr/>
        <a:lstStyle/>
        <a:p>
          <a:endParaRPr lang="en-US"/>
        </a:p>
      </dgm:t>
    </dgm:pt>
    <dgm:pt modelId="{6F2C6AA5-BA1F-40EE-BC6A-B72E93057852}" type="pres">
      <dgm:prSet presAssocID="{125B4168-E248-43CF-8F1C-2ADAF8BE4EF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22FEB-9F57-4B8E-9F3E-25FA0DD40AE5}" type="pres">
      <dgm:prSet presAssocID="{ADE5E29E-0C7E-460B-A3CF-53BF337E7224}" presName="spaceBetweenRectangles" presStyleCnt="0"/>
      <dgm:spPr/>
      <dgm:t>
        <a:bodyPr/>
        <a:lstStyle/>
        <a:p>
          <a:endParaRPr lang="en-US"/>
        </a:p>
      </dgm:t>
    </dgm:pt>
    <dgm:pt modelId="{7639D3EB-42C2-4982-B87C-4A27675410D7}" type="pres">
      <dgm:prSet presAssocID="{A7C21C37-F0E7-40DB-92CB-0EABA9CE88D3}" presName="parentLin" presStyleCnt="0"/>
      <dgm:spPr/>
      <dgm:t>
        <a:bodyPr/>
        <a:lstStyle/>
        <a:p>
          <a:endParaRPr lang="en-US"/>
        </a:p>
      </dgm:t>
    </dgm:pt>
    <dgm:pt modelId="{4DC11EE1-A572-4C2E-B986-6FC20A4E8998}" type="pres">
      <dgm:prSet presAssocID="{A7C21C37-F0E7-40DB-92CB-0EABA9CE88D3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4BF6BF0B-5DD5-4B2D-8A71-6389165BD909}" type="pres">
      <dgm:prSet presAssocID="{A7C21C37-F0E7-40DB-92CB-0EABA9CE88D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E01DD5-6ACE-4FD1-BB0F-FCBAB3B993C9}" type="pres">
      <dgm:prSet presAssocID="{A7C21C37-F0E7-40DB-92CB-0EABA9CE88D3}" presName="negativeSpace" presStyleCnt="0"/>
      <dgm:spPr/>
      <dgm:t>
        <a:bodyPr/>
        <a:lstStyle/>
        <a:p>
          <a:endParaRPr lang="en-US"/>
        </a:p>
      </dgm:t>
    </dgm:pt>
    <dgm:pt modelId="{7EB2C31A-AAF9-4D0A-9AF7-279EFFEAD4E7}" type="pres">
      <dgm:prSet presAssocID="{A7C21C37-F0E7-40DB-92CB-0EABA9CE88D3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79B111-8563-472D-9441-4BD9DCB6C94F}" type="pres">
      <dgm:prSet presAssocID="{03995672-5170-4156-8D3C-EDFEAB016333}" presName="spaceBetweenRectangles" presStyleCnt="0"/>
      <dgm:spPr/>
      <dgm:t>
        <a:bodyPr/>
        <a:lstStyle/>
        <a:p>
          <a:endParaRPr lang="en-US"/>
        </a:p>
      </dgm:t>
    </dgm:pt>
    <dgm:pt modelId="{439002B1-C22A-416B-A2A2-610E80063712}" type="pres">
      <dgm:prSet presAssocID="{13DEF786-157A-4E6E-ABB4-51BDF7A76C6B}" presName="parentLin" presStyleCnt="0"/>
      <dgm:spPr/>
      <dgm:t>
        <a:bodyPr/>
        <a:lstStyle/>
        <a:p>
          <a:endParaRPr lang="en-US"/>
        </a:p>
      </dgm:t>
    </dgm:pt>
    <dgm:pt modelId="{DFC345CB-E744-40C8-82F6-3F87CEFE6154}" type="pres">
      <dgm:prSet presAssocID="{13DEF786-157A-4E6E-ABB4-51BDF7A76C6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9B5208B-6C9B-47DE-B47B-4A18C850D3B5}" type="pres">
      <dgm:prSet presAssocID="{13DEF786-157A-4E6E-ABB4-51BDF7A76C6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91D752-313D-44C6-BF47-98AEDAC67E63}" type="pres">
      <dgm:prSet presAssocID="{13DEF786-157A-4E6E-ABB4-51BDF7A76C6B}" presName="negativeSpace" presStyleCnt="0"/>
      <dgm:spPr/>
      <dgm:t>
        <a:bodyPr/>
        <a:lstStyle/>
        <a:p>
          <a:endParaRPr lang="en-US"/>
        </a:p>
      </dgm:t>
    </dgm:pt>
    <dgm:pt modelId="{FA7EDEB9-EF0D-433B-AF9B-93CD367328ED}" type="pres">
      <dgm:prSet presAssocID="{13DEF786-157A-4E6E-ABB4-51BDF7A76C6B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84F6D7-0968-4284-90E5-DA3901E12191}" type="presOf" srcId="{13DEF786-157A-4E6E-ABB4-51BDF7A76C6B}" destId="{89B5208B-6C9B-47DE-B47B-4A18C850D3B5}" srcOrd="1" destOrd="0" presId="urn:microsoft.com/office/officeart/2005/8/layout/list1"/>
    <dgm:cxn modelId="{2A44D61B-4DE6-4D8F-84F5-1E5C238A734D}" type="presOf" srcId="{A7C21C37-F0E7-40DB-92CB-0EABA9CE88D3}" destId="{4BF6BF0B-5DD5-4B2D-8A71-6389165BD909}" srcOrd="1" destOrd="0" presId="urn:microsoft.com/office/officeart/2005/8/layout/list1"/>
    <dgm:cxn modelId="{318F730F-B3F7-44C0-85EA-72F4B7695419}" type="presOf" srcId="{A7C21C37-F0E7-40DB-92CB-0EABA9CE88D3}" destId="{4DC11EE1-A572-4C2E-B986-6FC20A4E8998}" srcOrd="0" destOrd="0" presId="urn:microsoft.com/office/officeart/2005/8/layout/list1"/>
    <dgm:cxn modelId="{79060467-3AFB-4227-A955-E5D5A5236E52}" srcId="{13DEF786-157A-4E6E-ABB4-51BDF7A76C6B}" destId="{BB63A823-CC3B-482C-8E8D-7430E28090A5}" srcOrd="0" destOrd="0" parTransId="{F6AB164D-4CDA-43B7-8F95-2E2C676EE8C3}" sibTransId="{4457B976-3EC2-441B-8549-789B74744168}"/>
    <dgm:cxn modelId="{E3A5F6F2-6CDE-4DF2-96F8-7870C6D09303}" type="presOf" srcId="{9880C1D5-EAB0-4978-8E0C-4A47F80285CD}" destId="{7EB2C31A-AAF9-4D0A-9AF7-279EFFEAD4E7}" srcOrd="0" destOrd="0" presId="urn:microsoft.com/office/officeart/2005/8/layout/list1"/>
    <dgm:cxn modelId="{4C3F3D68-4C97-4297-93C8-3F5D7FC01452}" type="presOf" srcId="{18C82E30-B6A3-426F-B3C1-9F174475FD30}" destId="{7EB2C31A-AAF9-4D0A-9AF7-279EFFEAD4E7}" srcOrd="0" destOrd="1" presId="urn:microsoft.com/office/officeart/2005/8/layout/list1"/>
    <dgm:cxn modelId="{28C346FE-4C49-4DFD-A9B4-4C0C3569CC85}" type="presOf" srcId="{13DEF786-157A-4E6E-ABB4-51BDF7A76C6B}" destId="{DFC345CB-E744-40C8-82F6-3F87CEFE6154}" srcOrd="0" destOrd="0" presId="urn:microsoft.com/office/officeart/2005/8/layout/list1"/>
    <dgm:cxn modelId="{5206CDF0-8805-4DFB-AADE-9C5B205E25DA}" type="presOf" srcId="{ABA7A22E-178A-445F-B8C8-8F05D68977A2}" destId="{6F2C6AA5-BA1F-40EE-BC6A-B72E93057852}" srcOrd="0" destOrd="2" presId="urn:microsoft.com/office/officeart/2005/8/layout/list1"/>
    <dgm:cxn modelId="{B545DEAB-512D-430E-8D75-8FFE27C1498A}" type="presOf" srcId="{DB1767C0-06BD-4D60-9453-C46B6968278F}" destId="{6F2C6AA5-BA1F-40EE-BC6A-B72E93057852}" srcOrd="0" destOrd="1" presId="urn:microsoft.com/office/officeart/2005/8/layout/list1"/>
    <dgm:cxn modelId="{128031B2-980E-4CEE-9B61-36817E9572FF}" type="presOf" srcId="{BB63A823-CC3B-482C-8E8D-7430E28090A5}" destId="{FA7EDEB9-EF0D-433B-AF9B-93CD367328ED}" srcOrd="0" destOrd="0" presId="urn:microsoft.com/office/officeart/2005/8/layout/list1"/>
    <dgm:cxn modelId="{64E71D55-C606-48A9-B90F-A396D5157DDF}" srcId="{82109EC0-BD8E-47E7-9B25-CC9B4A557B5A}" destId="{A7C21C37-F0E7-40DB-92CB-0EABA9CE88D3}" srcOrd="1" destOrd="0" parTransId="{5D94773D-F4EE-4A71-A3E1-DCA059E4CAE2}" sibTransId="{03995672-5170-4156-8D3C-EDFEAB016333}"/>
    <dgm:cxn modelId="{1F9D8729-425F-413F-96D7-8267DEC0A0E2}" type="presOf" srcId="{125B4168-E248-43CF-8F1C-2ADAF8BE4EFB}" destId="{77831EFC-C91A-410B-9BCA-9419A95DEE77}" srcOrd="0" destOrd="0" presId="urn:microsoft.com/office/officeart/2005/8/layout/list1"/>
    <dgm:cxn modelId="{08F2F82D-1272-47D8-BE73-3E9150A334E3}" type="presOf" srcId="{125B4168-E248-43CF-8F1C-2ADAF8BE4EFB}" destId="{AA6E9B0D-20FD-4800-A7F8-FEBA7E68FBBB}" srcOrd="1" destOrd="0" presId="urn:microsoft.com/office/officeart/2005/8/layout/list1"/>
    <dgm:cxn modelId="{E973C465-AA47-44D9-AD73-1758AFB7B609}" type="presOf" srcId="{2F445613-62BD-4A73-8D51-E92D7AA82AC9}" destId="{6F2C6AA5-BA1F-40EE-BC6A-B72E93057852}" srcOrd="0" destOrd="0" presId="urn:microsoft.com/office/officeart/2005/8/layout/list1"/>
    <dgm:cxn modelId="{2121A73F-B356-4D65-842C-2DFD7C9CF7C6}" srcId="{A7C21C37-F0E7-40DB-92CB-0EABA9CE88D3}" destId="{18C82E30-B6A3-426F-B3C1-9F174475FD30}" srcOrd="1" destOrd="0" parTransId="{BFF113F9-97EA-4D31-8F09-5AA6E8A1C25A}" sibTransId="{91733C88-61B2-4096-A10E-2227F69DFFF1}"/>
    <dgm:cxn modelId="{2444D95B-E3C7-401C-B1CC-048830D6A736}" srcId="{82109EC0-BD8E-47E7-9B25-CC9B4A557B5A}" destId="{125B4168-E248-43CF-8F1C-2ADAF8BE4EFB}" srcOrd="0" destOrd="0" parTransId="{23F3F7D3-AB53-4DD6-A7DA-B863FC9CD906}" sibTransId="{ADE5E29E-0C7E-460B-A3CF-53BF337E7224}"/>
    <dgm:cxn modelId="{C1ECF481-0C41-4A5F-99FE-0B4CF24B1F75}" srcId="{125B4168-E248-43CF-8F1C-2ADAF8BE4EFB}" destId="{DB1767C0-06BD-4D60-9453-C46B6968278F}" srcOrd="1" destOrd="0" parTransId="{E57B7C6D-1F3A-4A98-97AD-1C2F2D859DD0}" sibTransId="{EA75459A-E978-4F03-8D04-3BA356D4E6B5}"/>
    <dgm:cxn modelId="{336370E1-411A-4064-8566-B7250113CD40}" srcId="{125B4168-E248-43CF-8F1C-2ADAF8BE4EFB}" destId="{ABA7A22E-178A-445F-B8C8-8F05D68977A2}" srcOrd="2" destOrd="0" parTransId="{B38EF54A-1ACC-4DC6-B7D0-2115FCC3BC35}" sibTransId="{FBB7FFBC-BD90-4978-A144-9728B9653870}"/>
    <dgm:cxn modelId="{82FE1997-2C0A-4EB8-AEC0-B0095D1F71FA}" srcId="{A7C21C37-F0E7-40DB-92CB-0EABA9CE88D3}" destId="{9880C1D5-EAB0-4978-8E0C-4A47F80285CD}" srcOrd="0" destOrd="0" parTransId="{2D5F8B01-E4DA-49A4-9B50-F02195F23B6C}" sibTransId="{05A76A17-4E7D-40B3-9B7B-103E90A2F95E}"/>
    <dgm:cxn modelId="{1BB592A4-E764-4DBB-9D40-9AABB3763755}" srcId="{82109EC0-BD8E-47E7-9B25-CC9B4A557B5A}" destId="{13DEF786-157A-4E6E-ABB4-51BDF7A76C6B}" srcOrd="2" destOrd="0" parTransId="{A31B2E23-F31A-479F-A156-1C55D623080E}" sibTransId="{E66F0566-B48A-4607-8F95-5A0D69C29717}"/>
    <dgm:cxn modelId="{801C18B3-5D1B-46B6-9DBB-C6394A41B465}" srcId="{125B4168-E248-43CF-8F1C-2ADAF8BE4EFB}" destId="{2F445613-62BD-4A73-8D51-E92D7AA82AC9}" srcOrd="0" destOrd="0" parTransId="{C9C6D833-474F-4C93-A86B-E0A00DCAEAC1}" sibTransId="{1BB17648-5429-4960-A6BD-AD976FA1AA81}"/>
    <dgm:cxn modelId="{69F2FB17-A4E6-4F12-B74E-7131DF9F1BAB}" type="presOf" srcId="{82109EC0-BD8E-47E7-9B25-CC9B4A557B5A}" destId="{51F14199-C3A2-485D-83CF-0FF4FC9F3B42}" srcOrd="0" destOrd="0" presId="urn:microsoft.com/office/officeart/2005/8/layout/list1"/>
    <dgm:cxn modelId="{1ECDF53C-106C-4D98-BF42-4F8E9C3A8F2F}" type="presParOf" srcId="{51F14199-C3A2-485D-83CF-0FF4FC9F3B42}" destId="{E8E5E95A-A570-4C5D-8D98-9F009DDEB384}" srcOrd="0" destOrd="0" presId="urn:microsoft.com/office/officeart/2005/8/layout/list1"/>
    <dgm:cxn modelId="{84455AA5-5B17-4A70-BA43-97185294F83E}" type="presParOf" srcId="{E8E5E95A-A570-4C5D-8D98-9F009DDEB384}" destId="{77831EFC-C91A-410B-9BCA-9419A95DEE77}" srcOrd="0" destOrd="0" presId="urn:microsoft.com/office/officeart/2005/8/layout/list1"/>
    <dgm:cxn modelId="{37A27572-D011-4B2B-8873-BE60FB36D82B}" type="presParOf" srcId="{E8E5E95A-A570-4C5D-8D98-9F009DDEB384}" destId="{AA6E9B0D-20FD-4800-A7F8-FEBA7E68FBBB}" srcOrd="1" destOrd="0" presId="urn:microsoft.com/office/officeart/2005/8/layout/list1"/>
    <dgm:cxn modelId="{768A10F3-C121-41AA-B8C3-81118E20DEED}" type="presParOf" srcId="{51F14199-C3A2-485D-83CF-0FF4FC9F3B42}" destId="{4D5D4FA8-5016-49C6-8328-C1171CA74488}" srcOrd="1" destOrd="0" presId="urn:microsoft.com/office/officeart/2005/8/layout/list1"/>
    <dgm:cxn modelId="{FBBE4AB8-40D5-4668-805E-137A21252A28}" type="presParOf" srcId="{51F14199-C3A2-485D-83CF-0FF4FC9F3B42}" destId="{6F2C6AA5-BA1F-40EE-BC6A-B72E93057852}" srcOrd="2" destOrd="0" presId="urn:microsoft.com/office/officeart/2005/8/layout/list1"/>
    <dgm:cxn modelId="{490C892E-2707-411D-ADBD-592F4AFF879E}" type="presParOf" srcId="{51F14199-C3A2-485D-83CF-0FF4FC9F3B42}" destId="{09822FEB-9F57-4B8E-9F3E-25FA0DD40AE5}" srcOrd="3" destOrd="0" presId="urn:microsoft.com/office/officeart/2005/8/layout/list1"/>
    <dgm:cxn modelId="{CCAB9084-EF10-471B-B067-29C515B3F647}" type="presParOf" srcId="{51F14199-C3A2-485D-83CF-0FF4FC9F3B42}" destId="{7639D3EB-42C2-4982-B87C-4A27675410D7}" srcOrd="4" destOrd="0" presId="urn:microsoft.com/office/officeart/2005/8/layout/list1"/>
    <dgm:cxn modelId="{C240E204-EDF8-4883-863E-BD61297A5E98}" type="presParOf" srcId="{7639D3EB-42C2-4982-B87C-4A27675410D7}" destId="{4DC11EE1-A572-4C2E-B986-6FC20A4E8998}" srcOrd="0" destOrd="0" presId="urn:microsoft.com/office/officeart/2005/8/layout/list1"/>
    <dgm:cxn modelId="{1254D310-DC92-4C00-9688-9D16E8570522}" type="presParOf" srcId="{7639D3EB-42C2-4982-B87C-4A27675410D7}" destId="{4BF6BF0B-5DD5-4B2D-8A71-6389165BD909}" srcOrd="1" destOrd="0" presId="urn:microsoft.com/office/officeart/2005/8/layout/list1"/>
    <dgm:cxn modelId="{654EA7E8-D035-4BEF-A0F2-1C787882E0DB}" type="presParOf" srcId="{51F14199-C3A2-485D-83CF-0FF4FC9F3B42}" destId="{E2E01DD5-6ACE-4FD1-BB0F-FCBAB3B993C9}" srcOrd="5" destOrd="0" presId="urn:microsoft.com/office/officeart/2005/8/layout/list1"/>
    <dgm:cxn modelId="{E4BD4DEA-C6F4-47B8-B358-B4F73F0B53A3}" type="presParOf" srcId="{51F14199-C3A2-485D-83CF-0FF4FC9F3B42}" destId="{7EB2C31A-AAF9-4D0A-9AF7-279EFFEAD4E7}" srcOrd="6" destOrd="0" presId="urn:microsoft.com/office/officeart/2005/8/layout/list1"/>
    <dgm:cxn modelId="{7BF7765A-4377-4A85-A75B-41DA7F8D422F}" type="presParOf" srcId="{51F14199-C3A2-485D-83CF-0FF4FC9F3B42}" destId="{3779B111-8563-472D-9441-4BD9DCB6C94F}" srcOrd="7" destOrd="0" presId="urn:microsoft.com/office/officeart/2005/8/layout/list1"/>
    <dgm:cxn modelId="{94B0CAED-67B3-46DF-967B-84F2677E8205}" type="presParOf" srcId="{51F14199-C3A2-485D-83CF-0FF4FC9F3B42}" destId="{439002B1-C22A-416B-A2A2-610E80063712}" srcOrd="8" destOrd="0" presId="urn:microsoft.com/office/officeart/2005/8/layout/list1"/>
    <dgm:cxn modelId="{869EDCCA-900B-4BEC-BD9F-B83B90ED0A53}" type="presParOf" srcId="{439002B1-C22A-416B-A2A2-610E80063712}" destId="{DFC345CB-E744-40C8-82F6-3F87CEFE6154}" srcOrd="0" destOrd="0" presId="urn:microsoft.com/office/officeart/2005/8/layout/list1"/>
    <dgm:cxn modelId="{BA6646F6-D8F3-494D-967D-56E11FBE0AA5}" type="presParOf" srcId="{439002B1-C22A-416B-A2A2-610E80063712}" destId="{89B5208B-6C9B-47DE-B47B-4A18C850D3B5}" srcOrd="1" destOrd="0" presId="urn:microsoft.com/office/officeart/2005/8/layout/list1"/>
    <dgm:cxn modelId="{4465849C-52C0-4D22-B860-9E3905797035}" type="presParOf" srcId="{51F14199-C3A2-485D-83CF-0FF4FC9F3B42}" destId="{0091D752-313D-44C6-BF47-98AEDAC67E63}" srcOrd="9" destOrd="0" presId="urn:microsoft.com/office/officeart/2005/8/layout/list1"/>
    <dgm:cxn modelId="{15F1DAF4-E738-47E7-A5B9-40D08DB48DC4}" type="presParOf" srcId="{51F14199-C3A2-485D-83CF-0FF4FC9F3B42}" destId="{FA7EDEB9-EF0D-433B-AF9B-93CD367328E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C1385F4-8FCE-4817-BFED-F6AEF9720DA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5977FDF-2E8D-4B41-ACFC-07E8DFFD51D4}">
      <dgm:prSet/>
      <dgm:spPr/>
      <dgm:t>
        <a:bodyPr/>
        <a:lstStyle/>
        <a:p>
          <a:pPr rtl="0"/>
          <a:r>
            <a:rPr lang="en-US" smtClean="0"/>
            <a:t>Proposed Solution</a:t>
          </a:r>
          <a:endParaRPr lang="en-US"/>
        </a:p>
      </dgm:t>
    </dgm:pt>
    <dgm:pt modelId="{FC789C02-72AA-4442-BEAF-6DEF100954F4}" type="parTrans" cxnId="{9E24B800-C839-4DF7-BD50-8DD2A255DC87}">
      <dgm:prSet/>
      <dgm:spPr/>
      <dgm:t>
        <a:bodyPr/>
        <a:lstStyle/>
        <a:p>
          <a:endParaRPr lang="en-US"/>
        </a:p>
      </dgm:t>
    </dgm:pt>
    <dgm:pt modelId="{D7716432-A321-4109-BD36-00961EAEACA7}" type="sibTrans" cxnId="{9E24B800-C839-4DF7-BD50-8DD2A255DC87}">
      <dgm:prSet/>
      <dgm:spPr/>
      <dgm:t>
        <a:bodyPr/>
        <a:lstStyle/>
        <a:p>
          <a:endParaRPr lang="en-US"/>
        </a:p>
      </dgm:t>
    </dgm:pt>
    <dgm:pt modelId="{352EC152-C9C1-40C1-9B3F-1E59E3D266F8}">
      <dgm:prSet/>
      <dgm:spPr/>
      <dgm:t>
        <a:bodyPr/>
        <a:lstStyle/>
        <a:p>
          <a:pPr rtl="0"/>
          <a:r>
            <a:rPr lang="en-US" smtClean="0"/>
            <a:t>Introduce field to capture least version required for content at the OVAL Definition level</a:t>
          </a:r>
          <a:endParaRPr lang="en-US"/>
        </a:p>
      </dgm:t>
    </dgm:pt>
    <dgm:pt modelId="{F782A5B8-CA2C-44BA-9E66-4A781FA1CD16}" type="parTrans" cxnId="{A4E46709-C2EF-4974-8C15-CA411C3E353D}">
      <dgm:prSet/>
      <dgm:spPr/>
      <dgm:t>
        <a:bodyPr/>
        <a:lstStyle/>
        <a:p>
          <a:endParaRPr lang="en-US"/>
        </a:p>
      </dgm:t>
    </dgm:pt>
    <dgm:pt modelId="{F6DD5799-3679-496A-9946-3438830679DB}" type="sibTrans" cxnId="{A4E46709-C2EF-4974-8C15-CA411C3E353D}">
      <dgm:prSet/>
      <dgm:spPr/>
      <dgm:t>
        <a:bodyPr/>
        <a:lstStyle/>
        <a:p>
          <a:endParaRPr lang="en-US"/>
        </a:p>
      </dgm:t>
    </dgm:pt>
    <dgm:pt modelId="{6BE38777-C732-43F6-8E87-DFB34AA4C703}">
      <dgm:prSet/>
      <dgm:spPr/>
      <dgm:t>
        <a:bodyPr/>
        <a:lstStyle/>
        <a:p>
          <a:pPr rtl="0"/>
          <a:r>
            <a:rPr lang="en-US" smtClean="0"/>
            <a:t>Create initial values for existing content with simple algorithm</a:t>
          </a:r>
          <a:endParaRPr lang="en-US"/>
        </a:p>
      </dgm:t>
    </dgm:pt>
    <dgm:pt modelId="{FDD2F6C9-F9C2-4D5E-92D8-0E18ABC23750}" type="parTrans" cxnId="{D2B49562-3ACB-4CDD-AB3F-B00C57598BE4}">
      <dgm:prSet/>
      <dgm:spPr/>
      <dgm:t>
        <a:bodyPr/>
        <a:lstStyle/>
        <a:p>
          <a:endParaRPr lang="en-US"/>
        </a:p>
      </dgm:t>
    </dgm:pt>
    <dgm:pt modelId="{31F1DDD7-49CB-473C-B1BB-AFAB9F043D3C}" type="sibTrans" cxnId="{D2B49562-3ACB-4CDD-AB3F-B00C57598BE4}">
      <dgm:prSet/>
      <dgm:spPr/>
      <dgm:t>
        <a:bodyPr/>
        <a:lstStyle/>
        <a:p>
          <a:endParaRPr lang="en-US"/>
        </a:p>
      </dgm:t>
    </dgm:pt>
    <dgm:pt modelId="{6717F917-8B97-4BA8-BDB1-06CCF8A5EB36}">
      <dgm:prSet/>
      <dgm:spPr/>
      <dgm:t>
        <a:bodyPr/>
        <a:lstStyle/>
        <a:p>
          <a:pPr rtl="0"/>
          <a:r>
            <a:rPr lang="en-US" smtClean="0"/>
            <a:t>Update tools to properly set the value on submission using simple algorithm</a:t>
          </a:r>
          <a:endParaRPr lang="en-US"/>
        </a:p>
      </dgm:t>
    </dgm:pt>
    <dgm:pt modelId="{501F46F7-0283-492C-8F1A-672BD3130682}" type="parTrans" cxnId="{4ED28E6F-5E76-4011-B4B2-8391D0378E92}">
      <dgm:prSet/>
      <dgm:spPr/>
      <dgm:t>
        <a:bodyPr/>
        <a:lstStyle/>
        <a:p>
          <a:endParaRPr lang="en-US"/>
        </a:p>
      </dgm:t>
    </dgm:pt>
    <dgm:pt modelId="{ABEA0C04-F166-4178-A1E3-3E5A50DEF9BF}" type="sibTrans" cxnId="{4ED28E6F-5E76-4011-B4B2-8391D0378E92}">
      <dgm:prSet/>
      <dgm:spPr/>
      <dgm:t>
        <a:bodyPr/>
        <a:lstStyle/>
        <a:p>
          <a:endParaRPr lang="en-US"/>
        </a:p>
      </dgm:t>
    </dgm:pt>
    <dgm:pt modelId="{EE3A4D0F-2464-436C-8CA8-2D75A0E62B29}">
      <dgm:prSet/>
      <dgm:spPr/>
      <dgm:t>
        <a:bodyPr/>
        <a:lstStyle/>
        <a:p>
          <a:pPr rtl="0"/>
          <a:r>
            <a:rPr lang="en-US" dirty="0" smtClean="0"/>
            <a:t>Over time introduce more complex solutions that will more effectively set the least version</a:t>
          </a:r>
          <a:endParaRPr lang="en-US" dirty="0"/>
        </a:p>
      </dgm:t>
    </dgm:pt>
    <dgm:pt modelId="{8983DD7C-24C2-485D-9F4A-D37657408CB2}" type="parTrans" cxnId="{CA51E766-3A80-48FB-91A3-82D0294D3A42}">
      <dgm:prSet/>
      <dgm:spPr/>
      <dgm:t>
        <a:bodyPr/>
        <a:lstStyle/>
        <a:p>
          <a:endParaRPr lang="en-US"/>
        </a:p>
      </dgm:t>
    </dgm:pt>
    <dgm:pt modelId="{DD902550-6A3C-4D86-B402-533458C8117D}" type="sibTrans" cxnId="{CA51E766-3A80-48FB-91A3-82D0294D3A42}">
      <dgm:prSet/>
      <dgm:spPr/>
      <dgm:t>
        <a:bodyPr/>
        <a:lstStyle/>
        <a:p>
          <a:endParaRPr lang="en-US"/>
        </a:p>
      </dgm:t>
    </dgm:pt>
    <dgm:pt modelId="{41EFEEEE-755B-4894-AF77-495B6177E412}">
      <dgm:prSet/>
      <dgm:spPr/>
      <dgm:t>
        <a:bodyPr/>
        <a:lstStyle/>
        <a:p>
          <a:pPr rtl="0"/>
          <a:r>
            <a:rPr lang="en-US" smtClean="0"/>
            <a:t>Using Schemas to validate to discover least version</a:t>
          </a:r>
          <a:endParaRPr lang="en-US"/>
        </a:p>
      </dgm:t>
    </dgm:pt>
    <dgm:pt modelId="{5C76287F-C69D-4D40-9F6D-717298D98F28}" type="parTrans" cxnId="{B036D87D-7093-4E5F-B624-BCE03211F31E}">
      <dgm:prSet/>
      <dgm:spPr/>
      <dgm:t>
        <a:bodyPr/>
        <a:lstStyle/>
        <a:p>
          <a:endParaRPr lang="en-US"/>
        </a:p>
      </dgm:t>
    </dgm:pt>
    <dgm:pt modelId="{2E857724-F328-424F-9AAE-8544FE00FA41}" type="sibTrans" cxnId="{B036D87D-7093-4E5F-B624-BCE03211F31E}">
      <dgm:prSet/>
      <dgm:spPr/>
      <dgm:t>
        <a:bodyPr/>
        <a:lstStyle/>
        <a:p>
          <a:endParaRPr lang="en-US"/>
        </a:p>
      </dgm:t>
    </dgm:pt>
    <dgm:pt modelId="{658BA266-ABC6-4AAD-A5D2-0DD29CE107EF}">
      <dgm:prSet/>
      <dgm:spPr/>
      <dgm:t>
        <a:bodyPr/>
        <a:lstStyle/>
        <a:p>
          <a:pPr rtl="0"/>
          <a:r>
            <a:rPr lang="en-US" smtClean="0"/>
            <a:t>Using know OVAL Test least versions to determine least version</a:t>
          </a:r>
          <a:endParaRPr lang="en-US"/>
        </a:p>
      </dgm:t>
    </dgm:pt>
    <dgm:pt modelId="{6855464C-DC98-43F3-97F1-A04A8B10B769}" type="parTrans" cxnId="{270DBD56-D5AB-43A2-B30E-7E24F687358A}">
      <dgm:prSet/>
      <dgm:spPr/>
      <dgm:t>
        <a:bodyPr/>
        <a:lstStyle/>
        <a:p>
          <a:endParaRPr lang="en-US"/>
        </a:p>
      </dgm:t>
    </dgm:pt>
    <dgm:pt modelId="{F25BC3E7-C58C-4A18-B9A4-A90DF1A8FA78}" type="sibTrans" cxnId="{270DBD56-D5AB-43A2-B30E-7E24F687358A}">
      <dgm:prSet/>
      <dgm:spPr/>
      <dgm:t>
        <a:bodyPr/>
        <a:lstStyle/>
        <a:p>
          <a:endParaRPr lang="en-US"/>
        </a:p>
      </dgm:t>
    </dgm:pt>
    <dgm:pt modelId="{BFA09C9B-9330-4807-942C-825FE0FA8F03}">
      <dgm:prSet/>
      <dgm:spPr/>
      <dgm:t>
        <a:bodyPr/>
        <a:lstStyle/>
        <a:p>
          <a:pPr rtl="0"/>
          <a:r>
            <a:rPr lang="en-US" smtClean="0"/>
            <a:t>Others?</a:t>
          </a:r>
          <a:endParaRPr lang="en-US"/>
        </a:p>
      </dgm:t>
    </dgm:pt>
    <dgm:pt modelId="{F41E283C-9356-4871-9EFC-75E5499C8E19}" type="parTrans" cxnId="{59C4AE56-EBE8-45CD-8AC5-B7D026B9B436}">
      <dgm:prSet/>
      <dgm:spPr/>
      <dgm:t>
        <a:bodyPr/>
        <a:lstStyle/>
        <a:p>
          <a:endParaRPr lang="en-US"/>
        </a:p>
      </dgm:t>
    </dgm:pt>
    <dgm:pt modelId="{4457D506-C30C-4C5E-A82A-30F9384E8181}" type="sibTrans" cxnId="{59C4AE56-EBE8-45CD-8AC5-B7D026B9B436}">
      <dgm:prSet/>
      <dgm:spPr/>
      <dgm:t>
        <a:bodyPr/>
        <a:lstStyle/>
        <a:p>
          <a:endParaRPr lang="en-US"/>
        </a:p>
      </dgm:t>
    </dgm:pt>
    <dgm:pt modelId="{2ADD1E90-18CF-4E37-93AB-1FCF9E77D1BB}">
      <dgm:prSet/>
      <dgm:spPr/>
      <dgm:t>
        <a:bodyPr/>
        <a:lstStyle/>
        <a:p>
          <a:pPr rtl="0"/>
          <a:r>
            <a:rPr lang="en-US" smtClean="0"/>
            <a:t>Benefits</a:t>
          </a:r>
          <a:endParaRPr lang="en-US"/>
        </a:p>
      </dgm:t>
    </dgm:pt>
    <dgm:pt modelId="{AEDF9A2B-448E-495F-AB37-D0AC9C7496A4}" type="parTrans" cxnId="{A0266F75-5B81-4FCD-956D-27F5A8992465}">
      <dgm:prSet/>
      <dgm:spPr/>
      <dgm:t>
        <a:bodyPr/>
        <a:lstStyle/>
        <a:p>
          <a:endParaRPr lang="en-US"/>
        </a:p>
      </dgm:t>
    </dgm:pt>
    <dgm:pt modelId="{57C4064A-0226-4120-A1C5-3CB076A3EAB9}" type="sibTrans" cxnId="{A0266F75-5B81-4FCD-956D-27F5A8992465}">
      <dgm:prSet/>
      <dgm:spPr/>
      <dgm:t>
        <a:bodyPr/>
        <a:lstStyle/>
        <a:p>
          <a:endParaRPr lang="en-US"/>
        </a:p>
      </dgm:t>
    </dgm:pt>
    <dgm:pt modelId="{E4892746-DDAC-4B79-8596-4E00BEE12D51}">
      <dgm:prSet/>
      <dgm:spPr/>
      <dgm:t>
        <a:bodyPr/>
        <a:lstStyle/>
        <a:p>
          <a:pPr rtl="0"/>
          <a:r>
            <a:rPr lang="en-US" smtClean="0"/>
            <a:t>Will allow implementation of search by Schema versions</a:t>
          </a:r>
          <a:endParaRPr lang="en-US"/>
        </a:p>
      </dgm:t>
    </dgm:pt>
    <dgm:pt modelId="{DFD02F61-812B-4387-B370-F8E86F33B253}" type="parTrans" cxnId="{A4D567E9-4DAB-4AF5-B99E-A45AAAA391C5}">
      <dgm:prSet/>
      <dgm:spPr/>
      <dgm:t>
        <a:bodyPr/>
        <a:lstStyle/>
        <a:p>
          <a:endParaRPr lang="en-US"/>
        </a:p>
      </dgm:t>
    </dgm:pt>
    <dgm:pt modelId="{9CAC0F8E-1012-4C30-B477-897B105907C2}" type="sibTrans" cxnId="{A4D567E9-4DAB-4AF5-B99E-A45AAAA391C5}">
      <dgm:prSet/>
      <dgm:spPr/>
      <dgm:t>
        <a:bodyPr/>
        <a:lstStyle/>
        <a:p>
          <a:endParaRPr lang="en-US"/>
        </a:p>
      </dgm:t>
    </dgm:pt>
    <dgm:pt modelId="{7DC7A661-43DE-463F-B6DC-ABEFD9E34239}">
      <dgm:prSet/>
      <dgm:spPr/>
      <dgm:t>
        <a:bodyPr/>
        <a:lstStyle/>
        <a:p>
          <a:pPr rtl="0"/>
          <a:r>
            <a:rPr lang="en-US" smtClean="0"/>
            <a:t>Will allow capability to create documents with a specific minimum Schema version</a:t>
          </a:r>
          <a:endParaRPr lang="en-US"/>
        </a:p>
      </dgm:t>
    </dgm:pt>
    <dgm:pt modelId="{37DD7B78-CBC3-41CF-ACF4-07BF88C4AA6C}" type="parTrans" cxnId="{2BC1E63E-D6F4-4053-9C5E-EF186C11B6E6}">
      <dgm:prSet/>
      <dgm:spPr/>
      <dgm:t>
        <a:bodyPr/>
        <a:lstStyle/>
        <a:p>
          <a:endParaRPr lang="en-US"/>
        </a:p>
      </dgm:t>
    </dgm:pt>
    <dgm:pt modelId="{C96C22D4-DA64-4ED1-8DBF-422180838D9F}" type="sibTrans" cxnId="{2BC1E63E-D6F4-4053-9C5E-EF186C11B6E6}">
      <dgm:prSet/>
      <dgm:spPr/>
      <dgm:t>
        <a:bodyPr/>
        <a:lstStyle/>
        <a:p>
          <a:endParaRPr lang="en-US"/>
        </a:p>
      </dgm:t>
    </dgm:pt>
    <dgm:pt modelId="{8B29D42B-E7D0-4557-B0A6-7B44191ADEC4}" type="pres">
      <dgm:prSet presAssocID="{CC1385F4-8FCE-4817-BFED-F6AEF9720DA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9E038C-974F-4087-9946-715397826800}" type="pres">
      <dgm:prSet presAssocID="{15977FDF-2E8D-4B41-ACFC-07E8DFFD51D4}" presName="parentLin" presStyleCnt="0"/>
      <dgm:spPr/>
      <dgm:t>
        <a:bodyPr/>
        <a:lstStyle/>
        <a:p>
          <a:endParaRPr lang="en-US"/>
        </a:p>
      </dgm:t>
    </dgm:pt>
    <dgm:pt modelId="{E89E0354-5AB8-433B-956C-59DE8A260A7D}" type="pres">
      <dgm:prSet presAssocID="{15977FDF-2E8D-4B41-ACFC-07E8DFFD51D4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D58C5CCC-84E6-40BC-8B45-6BC04BA23EA7}" type="pres">
      <dgm:prSet presAssocID="{15977FDF-2E8D-4B41-ACFC-07E8DFFD51D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6EA6E-EBF6-41D9-B9F7-982450A72D5F}" type="pres">
      <dgm:prSet presAssocID="{15977FDF-2E8D-4B41-ACFC-07E8DFFD51D4}" presName="negativeSpace" presStyleCnt="0"/>
      <dgm:spPr/>
      <dgm:t>
        <a:bodyPr/>
        <a:lstStyle/>
        <a:p>
          <a:endParaRPr lang="en-US"/>
        </a:p>
      </dgm:t>
    </dgm:pt>
    <dgm:pt modelId="{5DE2DCC5-6E4E-4962-AA26-63B76FE14330}" type="pres">
      <dgm:prSet presAssocID="{15977FDF-2E8D-4B41-ACFC-07E8DFFD51D4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1644D6-D575-4869-BE54-1B464A445F16}" type="pres">
      <dgm:prSet presAssocID="{D7716432-A321-4109-BD36-00961EAEACA7}" presName="spaceBetweenRectangles" presStyleCnt="0"/>
      <dgm:spPr/>
      <dgm:t>
        <a:bodyPr/>
        <a:lstStyle/>
        <a:p>
          <a:endParaRPr lang="en-US"/>
        </a:p>
      </dgm:t>
    </dgm:pt>
    <dgm:pt modelId="{A9B226D3-8DD3-4B73-B37A-2017CA28D063}" type="pres">
      <dgm:prSet presAssocID="{2ADD1E90-18CF-4E37-93AB-1FCF9E77D1BB}" presName="parentLin" presStyleCnt="0"/>
      <dgm:spPr/>
      <dgm:t>
        <a:bodyPr/>
        <a:lstStyle/>
        <a:p>
          <a:endParaRPr lang="en-US"/>
        </a:p>
      </dgm:t>
    </dgm:pt>
    <dgm:pt modelId="{9415776F-2DFA-4F7C-BE17-2370D1796781}" type="pres">
      <dgm:prSet presAssocID="{2ADD1E90-18CF-4E37-93AB-1FCF9E77D1BB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4AFB365-C447-4BAB-8B28-429892F07B30}" type="pres">
      <dgm:prSet presAssocID="{2ADD1E90-18CF-4E37-93AB-1FCF9E77D1B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CACEC2-FC25-4935-B5F6-5C84EBC8AC35}" type="pres">
      <dgm:prSet presAssocID="{2ADD1E90-18CF-4E37-93AB-1FCF9E77D1BB}" presName="negativeSpace" presStyleCnt="0"/>
      <dgm:spPr/>
      <dgm:t>
        <a:bodyPr/>
        <a:lstStyle/>
        <a:p>
          <a:endParaRPr lang="en-US"/>
        </a:p>
      </dgm:t>
    </dgm:pt>
    <dgm:pt modelId="{6C794A8E-36D5-4B71-AE12-365A5B1867AF}" type="pres">
      <dgm:prSet presAssocID="{2ADD1E90-18CF-4E37-93AB-1FCF9E77D1BB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D28E6F-5E76-4011-B4B2-8391D0378E92}" srcId="{15977FDF-2E8D-4B41-ACFC-07E8DFFD51D4}" destId="{6717F917-8B97-4BA8-BDB1-06CCF8A5EB36}" srcOrd="2" destOrd="0" parTransId="{501F46F7-0283-492C-8F1A-672BD3130682}" sibTransId="{ABEA0C04-F166-4178-A1E3-3E5A50DEF9BF}"/>
    <dgm:cxn modelId="{D2B49562-3ACB-4CDD-AB3F-B00C57598BE4}" srcId="{15977FDF-2E8D-4B41-ACFC-07E8DFFD51D4}" destId="{6BE38777-C732-43F6-8E87-DFB34AA4C703}" srcOrd="1" destOrd="0" parTransId="{FDD2F6C9-F9C2-4D5E-92D8-0E18ABC23750}" sibTransId="{31F1DDD7-49CB-473C-B1BB-AFAB9F043D3C}"/>
    <dgm:cxn modelId="{04D35302-6ED1-4ADF-B0CA-9205E286BF50}" type="presOf" srcId="{41EFEEEE-755B-4894-AF77-495B6177E412}" destId="{5DE2DCC5-6E4E-4962-AA26-63B76FE14330}" srcOrd="0" destOrd="4" presId="urn:microsoft.com/office/officeart/2005/8/layout/list1"/>
    <dgm:cxn modelId="{8B8DA6EF-2D9D-4BAC-8F3A-25C232DC9A8E}" type="presOf" srcId="{E4892746-DDAC-4B79-8596-4E00BEE12D51}" destId="{6C794A8E-36D5-4B71-AE12-365A5B1867AF}" srcOrd="0" destOrd="0" presId="urn:microsoft.com/office/officeart/2005/8/layout/list1"/>
    <dgm:cxn modelId="{A4E46709-C2EF-4974-8C15-CA411C3E353D}" srcId="{15977FDF-2E8D-4B41-ACFC-07E8DFFD51D4}" destId="{352EC152-C9C1-40C1-9B3F-1E59E3D266F8}" srcOrd="0" destOrd="0" parTransId="{F782A5B8-CA2C-44BA-9E66-4A781FA1CD16}" sibTransId="{F6DD5799-3679-496A-9946-3438830679DB}"/>
    <dgm:cxn modelId="{4E51A39E-D854-459A-B5B4-ED4003EDB1C8}" type="presOf" srcId="{CC1385F4-8FCE-4817-BFED-F6AEF9720DA0}" destId="{8B29D42B-E7D0-4557-B0A6-7B44191ADEC4}" srcOrd="0" destOrd="0" presId="urn:microsoft.com/office/officeart/2005/8/layout/list1"/>
    <dgm:cxn modelId="{B036D87D-7093-4E5F-B624-BCE03211F31E}" srcId="{EE3A4D0F-2464-436C-8CA8-2D75A0E62B29}" destId="{41EFEEEE-755B-4894-AF77-495B6177E412}" srcOrd="0" destOrd="0" parTransId="{5C76287F-C69D-4D40-9F6D-717298D98F28}" sibTransId="{2E857724-F328-424F-9AAE-8544FE00FA41}"/>
    <dgm:cxn modelId="{8354E7BF-0265-412B-80D8-6E3A6E44C117}" type="presOf" srcId="{EE3A4D0F-2464-436C-8CA8-2D75A0E62B29}" destId="{5DE2DCC5-6E4E-4962-AA26-63B76FE14330}" srcOrd="0" destOrd="3" presId="urn:microsoft.com/office/officeart/2005/8/layout/list1"/>
    <dgm:cxn modelId="{270DBD56-D5AB-43A2-B30E-7E24F687358A}" srcId="{EE3A4D0F-2464-436C-8CA8-2D75A0E62B29}" destId="{658BA266-ABC6-4AAD-A5D2-0DD29CE107EF}" srcOrd="1" destOrd="0" parTransId="{6855464C-DC98-43F3-97F1-A04A8B10B769}" sibTransId="{F25BC3E7-C58C-4A18-B9A4-A90DF1A8FA78}"/>
    <dgm:cxn modelId="{A0266F75-5B81-4FCD-956D-27F5A8992465}" srcId="{CC1385F4-8FCE-4817-BFED-F6AEF9720DA0}" destId="{2ADD1E90-18CF-4E37-93AB-1FCF9E77D1BB}" srcOrd="1" destOrd="0" parTransId="{AEDF9A2B-448E-495F-AB37-D0AC9C7496A4}" sibTransId="{57C4064A-0226-4120-A1C5-3CB076A3EAB9}"/>
    <dgm:cxn modelId="{06A1EDEC-90B2-427E-AD90-369599620879}" type="presOf" srcId="{7DC7A661-43DE-463F-B6DC-ABEFD9E34239}" destId="{6C794A8E-36D5-4B71-AE12-365A5B1867AF}" srcOrd="0" destOrd="1" presId="urn:microsoft.com/office/officeart/2005/8/layout/list1"/>
    <dgm:cxn modelId="{EB43A770-5DF7-4546-8AE6-1BC02545561B}" type="presOf" srcId="{2ADD1E90-18CF-4E37-93AB-1FCF9E77D1BB}" destId="{34AFB365-C447-4BAB-8B28-429892F07B30}" srcOrd="1" destOrd="0" presId="urn:microsoft.com/office/officeart/2005/8/layout/list1"/>
    <dgm:cxn modelId="{20DCF73A-8C1B-4F79-885D-2EB13CB0A4D0}" type="presOf" srcId="{15977FDF-2E8D-4B41-ACFC-07E8DFFD51D4}" destId="{D58C5CCC-84E6-40BC-8B45-6BC04BA23EA7}" srcOrd="1" destOrd="0" presId="urn:microsoft.com/office/officeart/2005/8/layout/list1"/>
    <dgm:cxn modelId="{07B36D04-1630-423B-B555-507B3B71AFA1}" type="presOf" srcId="{658BA266-ABC6-4AAD-A5D2-0DD29CE107EF}" destId="{5DE2DCC5-6E4E-4962-AA26-63B76FE14330}" srcOrd="0" destOrd="5" presId="urn:microsoft.com/office/officeart/2005/8/layout/list1"/>
    <dgm:cxn modelId="{9E24B800-C839-4DF7-BD50-8DD2A255DC87}" srcId="{CC1385F4-8FCE-4817-BFED-F6AEF9720DA0}" destId="{15977FDF-2E8D-4B41-ACFC-07E8DFFD51D4}" srcOrd="0" destOrd="0" parTransId="{FC789C02-72AA-4442-BEAF-6DEF100954F4}" sibTransId="{D7716432-A321-4109-BD36-00961EAEACA7}"/>
    <dgm:cxn modelId="{4344BEC1-7CFB-410F-8246-6DAFDC777550}" type="presOf" srcId="{BFA09C9B-9330-4807-942C-825FE0FA8F03}" destId="{5DE2DCC5-6E4E-4962-AA26-63B76FE14330}" srcOrd="0" destOrd="6" presId="urn:microsoft.com/office/officeart/2005/8/layout/list1"/>
    <dgm:cxn modelId="{59C4AE56-EBE8-45CD-8AC5-B7D026B9B436}" srcId="{EE3A4D0F-2464-436C-8CA8-2D75A0E62B29}" destId="{BFA09C9B-9330-4807-942C-825FE0FA8F03}" srcOrd="2" destOrd="0" parTransId="{F41E283C-9356-4871-9EFC-75E5499C8E19}" sibTransId="{4457D506-C30C-4C5E-A82A-30F9384E8181}"/>
    <dgm:cxn modelId="{CA51E766-3A80-48FB-91A3-82D0294D3A42}" srcId="{15977FDF-2E8D-4B41-ACFC-07E8DFFD51D4}" destId="{EE3A4D0F-2464-436C-8CA8-2D75A0E62B29}" srcOrd="3" destOrd="0" parTransId="{8983DD7C-24C2-485D-9F4A-D37657408CB2}" sibTransId="{DD902550-6A3C-4D86-B402-533458C8117D}"/>
    <dgm:cxn modelId="{563E5980-AB58-41E9-A64A-BCA038A8308E}" type="presOf" srcId="{15977FDF-2E8D-4B41-ACFC-07E8DFFD51D4}" destId="{E89E0354-5AB8-433B-956C-59DE8A260A7D}" srcOrd="0" destOrd="0" presId="urn:microsoft.com/office/officeart/2005/8/layout/list1"/>
    <dgm:cxn modelId="{2BC1E63E-D6F4-4053-9C5E-EF186C11B6E6}" srcId="{2ADD1E90-18CF-4E37-93AB-1FCF9E77D1BB}" destId="{7DC7A661-43DE-463F-B6DC-ABEFD9E34239}" srcOrd="1" destOrd="0" parTransId="{37DD7B78-CBC3-41CF-ACF4-07BF88C4AA6C}" sibTransId="{C96C22D4-DA64-4ED1-8DBF-422180838D9F}"/>
    <dgm:cxn modelId="{45111EE6-9DB5-4D10-9045-93AE5FB6CD19}" type="presOf" srcId="{6BE38777-C732-43F6-8E87-DFB34AA4C703}" destId="{5DE2DCC5-6E4E-4962-AA26-63B76FE14330}" srcOrd="0" destOrd="1" presId="urn:microsoft.com/office/officeart/2005/8/layout/list1"/>
    <dgm:cxn modelId="{27F3FC88-D102-4E79-BB4E-E2537ECF9226}" type="presOf" srcId="{6717F917-8B97-4BA8-BDB1-06CCF8A5EB36}" destId="{5DE2DCC5-6E4E-4962-AA26-63B76FE14330}" srcOrd="0" destOrd="2" presId="urn:microsoft.com/office/officeart/2005/8/layout/list1"/>
    <dgm:cxn modelId="{A4D567E9-4DAB-4AF5-B99E-A45AAAA391C5}" srcId="{2ADD1E90-18CF-4E37-93AB-1FCF9E77D1BB}" destId="{E4892746-DDAC-4B79-8596-4E00BEE12D51}" srcOrd="0" destOrd="0" parTransId="{DFD02F61-812B-4387-B370-F8E86F33B253}" sibTransId="{9CAC0F8E-1012-4C30-B477-897B105907C2}"/>
    <dgm:cxn modelId="{547C3698-301C-4739-B7F0-5130E803F378}" type="presOf" srcId="{352EC152-C9C1-40C1-9B3F-1E59E3D266F8}" destId="{5DE2DCC5-6E4E-4962-AA26-63B76FE14330}" srcOrd="0" destOrd="0" presId="urn:microsoft.com/office/officeart/2005/8/layout/list1"/>
    <dgm:cxn modelId="{E04917A9-F455-4556-9984-3C6131884AFB}" type="presOf" srcId="{2ADD1E90-18CF-4E37-93AB-1FCF9E77D1BB}" destId="{9415776F-2DFA-4F7C-BE17-2370D1796781}" srcOrd="0" destOrd="0" presId="urn:microsoft.com/office/officeart/2005/8/layout/list1"/>
    <dgm:cxn modelId="{9FB973BF-64C4-4E0B-B012-FAFBC68FCAD2}" type="presParOf" srcId="{8B29D42B-E7D0-4557-B0A6-7B44191ADEC4}" destId="{689E038C-974F-4087-9946-715397826800}" srcOrd="0" destOrd="0" presId="urn:microsoft.com/office/officeart/2005/8/layout/list1"/>
    <dgm:cxn modelId="{C297C4A8-4BC9-46C5-9BF9-8C57AFD04907}" type="presParOf" srcId="{689E038C-974F-4087-9946-715397826800}" destId="{E89E0354-5AB8-433B-956C-59DE8A260A7D}" srcOrd="0" destOrd="0" presId="urn:microsoft.com/office/officeart/2005/8/layout/list1"/>
    <dgm:cxn modelId="{63D0A6F3-4EB3-41B9-80EC-067A853D3BCC}" type="presParOf" srcId="{689E038C-974F-4087-9946-715397826800}" destId="{D58C5CCC-84E6-40BC-8B45-6BC04BA23EA7}" srcOrd="1" destOrd="0" presId="urn:microsoft.com/office/officeart/2005/8/layout/list1"/>
    <dgm:cxn modelId="{44F3844A-842E-41A8-AF0C-1C6046BA7CB0}" type="presParOf" srcId="{8B29D42B-E7D0-4557-B0A6-7B44191ADEC4}" destId="{D386EA6E-EBF6-41D9-B9F7-982450A72D5F}" srcOrd="1" destOrd="0" presId="urn:microsoft.com/office/officeart/2005/8/layout/list1"/>
    <dgm:cxn modelId="{2E0C96BF-21D6-4F62-88F1-E7591D87D70A}" type="presParOf" srcId="{8B29D42B-E7D0-4557-B0A6-7B44191ADEC4}" destId="{5DE2DCC5-6E4E-4962-AA26-63B76FE14330}" srcOrd="2" destOrd="0" presId="urn:microsoft.com/office/officeart/2005/8/layout/list1"/>
    <dgm:cxn modelId="{93EE3934-DFFC-44E8-B772-146725B50A7F}" type="presParOf" srcId="{8B29D42B-E7D0-4557-B0A6-7B44191ADEC4}" destId="{FD1644D6-D575-4869-BE54-1B464A445F16}" srcOrd="3" destOrd="0" presId="urn:microsoft.com/office/officeart/2005/8/layout/list1"/>
    <dgm:cxn modelId="{9DC5780F-6510-4876-AF5D-A8A51FA95DEA}" type="presParOf" srcId="{8B29D42B-E7D0-4557-B0A6-7B44191ADEC4}" destId="{A9B226D3-8DD3-4B73-B37A-2017CA28D063}" srcOrd="4" destOrd="0" presId="urn:microsoft.com/office/officeart/2005/8/layout/list1"/>
    <dgm:cxn modelId="{5CC31940-B822-429D-9A3B-F8C003F04845}" type="presParOf" srcId="{A9B226D3-8DD3-4B73-B37A-2017CA28D063}" destId="{9415776F-2DFA-4F7C-BE17-2370D1796781}" srcOrd="0" destOrd="0" presId="urn:microsoft.com/office/officeart/2005/8/layout/list1"/>
    <dgm:cxn modelId="{E4A82852-AE01-4F60-A798-DDF8B4D12107}" type="presParOf" srcId="{A9B226D3-8DD3-4B73-B37A-2017CA28D063}" destId="{34AFB365-C447-4BAB-8B28-429892F07B30}" srcOrd="1" destOrd="0" presId="urn:microsoft.com/office/officeart/2005/8/layout/list1"/>
    <dgm:cxn modelId="{77230763-E038-4105-B5FB-F99B24825AF9}" type="presParOf" srcId="{8B29D42B-E7D0-4557-B0A6-7B44191ADEC4}" destId="{09CACEC2-FC25-4935-B5F6-5C84EBC8AC35}" srcOrd="5" destOrd="0" presId="urn:microsoft.com/office/officeart/2005/8/layout/list1"/>
    <dgm:cxn modelId="{2F1FF2F1-A73E-46E9-B485-A657A3A5E702}" type="presParOf" srcId="{8B29D42B-E7D0-4557-B0A6-7B44191ADEC4}" destId="{6C794A8E-36D5-4B71-AE12-365A5B1867A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DFBFFEC-4BE4-45EC-975F-A2949B52F89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448500-84E4-4254-A8D5-C74C0D3B7BEB}">
      <dgm:prSet/>
      <dgm:spPr/>
      <dgm:t>
        <a:bodyPr/>
        <a:lstStyle/>
        <a:p>
          <a:pPr rtl="0"/>
          <a:r>
            <a:rPr lang="en-US" smtClean="0"/>
            <a:t>Questions:</a:t>
          </a:r>
          <a:endParaRPr lang="en-US"/>
        </a:p>
      </dgm:t>
    </dgm:pt>
    <dgm:pt modelId="{76AE1FEB-219B-47B8-B2E7-7CBC5586E26B}" type="parTrans" cxnId="{C7AD0338-8DEA-41B5-999E-96A8F2C4F996}">
      <dgm:prSet/>
      <dgm:spPr/>
      <dgm:t>
        <a:bodyPr/>
        <a:lstStyle/>
        <a:p>
          <a:endParaRPr lang="en-US"/>
        </a:p>
      </dgm:t>
    </dgm:pt>
    <dgm:pt modelId="{3B558EC4-A56E-4E7B-A09A-0FB1AF397DD3}" type="sibTrans" cxnId="{C7AD0338-8DEA-41B5-999E-96A8F2C4F996}">
      <dgm:prSet/>
      <dgm:spPr/>
      <dgm:t>
        <a:bodyPr/>
        <a:lstStyle/>
        <a:p>
          <a:endParaRPr lang="en-US"/>
        </a:p>
      </dgm:t>
    </dgm:pt>
    <dgm:pt modelId="{5ED9A2B3-E6C7-44B3-8CB3-BC55DC4277FA}">
      <dgm:prSet/>
      <dgm:spPr/>
      <dgm:t>
        <a:bodyPr/>
        <a:lstStyle/>
        <a:p>
          <a:pPr rtl="0"/>
          <a:r>
            <a:rPr lang="en-US" dirty="0" smtClean="0"/>
            <a:t>Are there specific cases where this limitation is causing issues to folks out there?</a:t>
          </a:r>
          <a:endParaRPr lang="en-US" dirty="0"/>
        </a:p>
      </dgm:t>
    </dgm:pt>
    <dgm:pt modelId="{43F260D2-C613-4E7D-BEBC-D23D28C18DC5}" type="parTrans" cxnId="{9535B7AD-B26A-4AAC-8F90-CE66F8C8C8FB}">
      <dgm:prSet/>
      <dgm:spPr/>
      <dgm:t>
        <a:bodyPr/>
        <a:lstStyle/>
        <a:p>
          <a:endParaRPr lang="en-US"/>
        </a:p>
      </dgm:t>
    </dgm:pt>
    <dgm:pt modelId="{06F0D373-1867-45EF-BDD8-EF207A27D7AE}" type="sibTrans" cxnId="{9535B7AD-B26A-4AAC-8F90-CE66F8C8C8FB}">
      <dgm:prSet/>
      <dgm:spPr/>
      <dgm:t>
        <a:bodyPr/>
        <a:lstStyle/>
        <a:p>
          <a:endParaRPr lang="en-US"/>
        </a:p>
      </dgm:t>
    </dgm:pt>
    <dgm:pt modelId="{C0DA47F1-2A03-47A0-A0E0-9C1900F71C75}">
      <dgm:prSet/>
      <dgm:spPr/>
      <dgm:t>
        <a:bodyPr/>
        <a:lstStyle/>
        <a:p>
          <a:pPr rtl="0"/>
          <a:r>
            <a:rPr lang="en-US" dirty="0" smtClean="0"/>
            <a:t>Is this a feature that will be used in the future?</a:t>
          </a:r>
          <a:endParaRPr lang="en-US" dirty="0"/>
        </a:p>
      </dgm:t>
    </dgm:pt>
    <dgm:pt modelId="{6EBABF58-B460-4945-B8BB-4A96E3905AE8}" type="parTrans" cxnId="{6FF7088D-ED98-44AE-A08C-9AB4FC6E2050}">
      <dgm:prSet/>
      <dgm:spPr/>
      <dgm:t>
        <a:bodyPr/>
        <a:lstStyle/>
        <a:p>
          <a:endParaRPr lang="en-US"/>
        </a:p>
      </dgm:t>
    </dgm:pt>
    <dgm:pt modelId="{DA3E21D9-81D8-4F38-97A3-E06A2A38DD16}" type="sibTrans" cxnId="{6FF7088D-ED98-44AE-A08C-9AB4FC6E2050}">
      <dgm:prSet/>
      <dgm:spPr/>
      <dgm:t>
        <a:bodyPr/>
        <a:lstStyle/>
        <a:p>
          <a:endParaRPr lang="en-US"/>
        </a:p>
      </dgm:t>
    </dgm:pt>
    <dgm:pt modelId="{678DEDD3-1AA5-4104-9588-BF7FB55D81A9}">
      <dgm:prSet/>
      <dgm:spPr/>
      <dgm:t>
        <a:bodyPr/>
        <a:lstStyle/>
        <a:p>
          <a:pPr rtl="0"/>
          <a:r>
            <a:rPr lang="en-US" dirty="0" smtClean="0"/>
            <a:t>If so, when would be the appropriate time to implement?</a:t>
          </a:r>
          <a:endParaRPr lang="en-US" dirty="0"/>
        </a:p>
      </dgm:t>
    </dgm:pt>
    <dgm:pt modelId="{52708038-26FC-4600-9066-6DDB8000ABAF}" type="parTrans" cxnId="{05AA1DB3-D696-4090-A155-8F246C71E0BC}">
      <dgm:prSet/>
      <dgm:spPr/>
      <dgm:t>
        <a:bodyPr/>
        <a:lstStyle/>
        <a:p>
          <a:endParaRPr lang="en-US"/>
        </a:p>
      </dgm:t>
    </dgm:pt>
    <dgm:pt modelId="{96AE422E-F96B-4593-BF7F-4373255B55F5}" type="sibTrans" cxnId="{05AA1DB3-D696-4090-A155-8F246C71E0BC}">
      <dgm:prSet/>
      <dgm:spPr/>
      <dgm:t>
        <a:bodyPr/>
        <a:lstStyle/>
        <a:p>
          <a:endParaRPr lang="en-US"/>
        </a:p>
      </dgm:t>
    </dgm:pt>
    <dgm:pt modelId="{E9F4EEDE-0805-415B-AC30-FC1D2F641E2F}">
      <dgm:prSet/>
      <dgm:spPr/>
      <dgm:t>
        <a:bodyPr/>
        <a:lstStyle/>
        <a:p>
          <a:pPr rtl="0"/>
          <a:r>
            <a:rPr lang="en-US" smtClean="0"/>
            <a:t>Can we limit the depth to a record of records? </a:t>
          </a:r>
          <a:endParaRPr lang="en-US"/>
        </a:p>
      </dgm:t>
    </dgm:pt>
    <dgm:pt modelId="{CBCC7B5E-0504-4342-A460-04207950FCDE}" type="parTrans" cxnId="{6F8ED636-FBE2-41F7-B115-50BB90C8804F}">
      <dgm:prSet/>
      <dgm:spPr/>
      <dgm:t>
        <a:bodyPr/>
        <a:lstStyle/>
        <a:p>
          <a:endParaRPr lang="en-US"/>
        </a:p>
      </dgm:t>
    </dgm:pt>
    <dgm:pt modelId="{D99BB75C-8D47-4F7F-A590-8D727C6F92D3}" type="sibTrans" cxnId="{6F8ED636-FBE2-41F7-B115-50BB90C8804F}">
      <dgm:prSet/>
      <dgm:spPr/>
      <dgm:t>
        <a:bodyPr/>
        <a:lstStyle/>
        <a:p>
          <a:endParaRPr lang="en-US"/>
        </a:p>
      </dgm:t>
    </dgm:pt>
    <dgm:pt modelId="{739FADA1-92D0-4E04-8669-878C16CC5F58}">
      <dgm:prSet/>
      <dgm:spPr/>
      <dgm:t>
        <a:bodyPr/>
        <a:lstStyle/>
        <a:p>
          <a:pPr rtl="0"/>
          <a:r>
            <a:rPr lang="en-US" smtClean="0"/>
            <a:t>Or must we consider n levels of record of records?</a:t>
          </a:r>
          <a:endParaRPr lang="en-US"/>
        </a:p>
      </dgm:t>
    </dgm:pt>
    <dgm:pt modelId="{817AF4FA-0AE4-44B7-8FE7-9AC1A3CE24D7}" type="parTrans" cxnId="{3C5A09EE-2612-4153-BCBF-50DDBA7180BF}">
      <dgm:prSet/>
      <dgm:spPr/>
      <dgm:t>
        <a:bodyPr/>
        <a:lstStyle/>
        <a:p>
          <a:endParaRPr lang="en-US"/>
        </a:p>
      </dgm:t>
    </dgm:pt>
    <dgm:pt modelId="{FD9F035A-1E6F-4909-B981-13BBCE0D8BA1}" type="sibTrans" cxnId="{3C5A09EE-2612-4153-BCBF-50DDBA7180BF}">
      <dgm:prSet/>
      <dgm:spPr/>
      <dgm:t>
        <a:bodyPr/>
        <a:lstStyle/>
        <a:p>
          <a:endParaRPr lang="en-US"/>
        </a:p>
      </dgm:t>
    </dgm:pt>
    <dgm:pt modelId="{19CE5FE7-377C-429E-83A5-3CE63C9052F6}" type="pres">
      <dgm:prSet presAssocID="{DDFBFFEC-4BE4-45EC-975F-A2949B52F89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C97D4E-FE11-43DA-9857-69009058F7CC}" type="pres">
      <dgm:prSet presAssocID="{B8448500-84E4-4254-A8D5-C74C0D3B7BEB}" presName="composite" presStyleCnt="0"/>
      <dgm:spPr/>
      <dgm:t>
        <a:bodyPr/>
        <a:lstStyle/>
        <a:p>
          <a:endParaRPr lang="en-US"/>
        </a:p>
      </dgm:t>
    </dgm:pt>
    <dgm:pt modelId="{B826C9A0-8617-4467-9C83-536D8DC5445A}" type="pres">
      <dgm:prSet presAssocID="{B8448500-84E4-4254-A8D5-C74C0D3B7BEB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2A9A41-4FBC-40D3-9D89-6E7DDD11DFFD}" type="pres">
      <dgm:prSet presAssocID="{B8448500-84E4-4254-A8D5-C74C0D3B7BEB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61A2BF-DC4C-4A0A-A266-D4572F758830}" type="presOf" srcId="{C0DA47F1-2A03-47A0-A0E0-9C1900F71C75}" destId="{C62A9A41-4FBC-40D3-9D89-6E7DDD11DFFD}" srcOrd="0" destOrd="1" presId="urn:microsoft.com/office/officeart/2005/8/layout/hList1"/>
    <dgm:cxn modelId="{8A4E3C63-9DDE-4FC3-AAEC-1748AF49FC73}" type="presOf" srcId="{DDFBFFEC-4BE4-45EC-975F-A2949B52F897}" destId="{19CE5FE7-377C-429E-83A5-3CE63C9052F6}" srcOrd="0" destOrd="0" presId="urn:microsoft.com/office/officeart/2005/8/layout/hList1"/>
    <dgm:cxn modelId="{C7AD0338-8DEA-41B5-999E-96A8F2C4F996}" srcId="{DDFBFFEC-4BE4-45EC-975F-A2949B52F897}" destId="{B8448500-84E4-4254-A8D5-C74C0D3B7BEB}" srcOrd="0" destOrd="0" parTransId="{76AE1FEB-219B-47B8-B2E7-7CBC5586E26B}" sibTransId="{3B558EC4-A56E-4E7B-A09A-0FB1AF397DD3}"/>
    <dgm:cxn modelId="{6FF7088D-ED98-44AE-A08C-9AB4FC6E2050}" srcId="{B8448500-84E4-4254-A8D5-C74C0D3B7BEB}" destId="{C0DA47F1-2A03-47A0-A0E0-9C1900F71C75}" srcOrd="1" destOrd="0" parTransId="{6EBABF58-B460-4945-B8BB-4A96E3905AE8}" sibTransId="{DA3E21D9-81D8-4F38-97A3-E06A2A38DD16}"/>
    <dgm:cxn modelId="{3C5A09EE-2612-4153-BCBF-50DDBA7180BF}" srcId="{E9F4EEDE-0805-415B-AC30-FC1D2F641E2F}" destId="{739FADA1-92D0-4E04-8669-878C16CC5F58}" srcOrd="0" destOrd="0" parTransId="{817AF4FA-0AE4-44B7-8FE7-9AC1A3CE24D7}" sibTransId="{FD9F035A-1E6F-4909-B981-13BBCE0D8BA1}"/>
    <dgm:cxn modelId="{6DA6EF1C-377F-473C-8D02-1F6803A39FA2}" type="presOf" srcId="{739FADA1-92D0-4E04-8669-878C16CC5F58}" destId="{C62A9A41-4FBC-40D3-9D89-6E7DDD11DFFD}" srcOrd="0" destOrd="4" presId="urn:microsoft.com/office/officeart/2005/8/layout/hList1"/>
    <dgm:cxn modelId="{05AA1DB3-D696-4090-A155-8F246C71E0BC}" srcId="{C0DA47F1-2A03-47A0-A0E0-9C1900F71C75}" destId="{678DEDD3-1AA5-4104-9588-BF7FB55D81A9}" srcOrd="0" destOrd="0" parTransId="{52708038-26FC-4600-9066-6DDB8000ABAF}" sibTransId="{96AE422E-F96B-4593-BF7F-4373255B55F5}"/>
    <dgm:cxn modelId="{9535B7AD-B26A-4AAC-8F90-CE66F8C8C8FB}" srcId="{B8448500-84E4-4254-A8D5-C74C0D3B7BEB}" destId="{5ED9A2B3-E6C7-44B3-8CB3-BC55DC4277FA}" srcOrd="0" destOrd="0" parTransId="{43F260D2-C613-4E7D-BEBC-D23D28C18DC5}" sibTransId="{06F0D373-1867-45EF-BDD8-EF207A27D7AE}"/>
    <dgm:cxn modelId="{ABC23E93-E380-4177-BD8A-20D70333FB3A}" type="presOf" srcId="{E9F4EEDE-0805-415B-AC30-FC1D2F641E2F}" destId="{C62A9A41-4FBC-40D3-9D89-6E7DDD11DFFD}" srcOrd="0" destOrd="3" presId="urn:microsoft.com/office/officeart/2005/8/layout/hList1"/>
    <dgm:cxn modelId="{6DE220C6-ADCF-4693-9248-B32419747BB1}" type="presOf" srcId="{B8448500-84E4-4254-A8D5-C74C0D3B7BEB}" destId="{B826C9A0-8617-4467-9C83-536D8DC5445A}" srcOrd="0" destOrd="0" presId="urn:microsoft.com/office/officeart/2005/8/layout/hList1"/>
    <dgm:cxn modelId="{6F8ED636-FBE2-41F7-B115-50BB90C8804F}" srcId="{B8448500-84E4-4254-A8D5-C74C0D3B7BEB}" destId="{E9F4EEDE-0805-415B-AC30-FC1D2F641E2F}" srcOrd="2" destOrd="0" parTransId="{CBCC7B5E-0504-4342-A460-04207950FCDE}" sibTransId="{D99BB75C-8D47-4F7F-A590-8D727C6F92D3}"/>
    <dgm:cxn modelId="{35532B00-08F8-4DE8-8813-4C7ADCD17FCA}" type="presOf" srcId="{5ED9A2B3-E6C7-44B3-8CB3-BC55DC4277FA}" destId="{C62A9A41-4FBC-40D3-9D89-6E7DDD11DFFD}" srcOrd="0" destOrd="0" presId="urn:microsoft.com/office/officeart/2005/8/layout/hList1"/>
    <dgm:cxn modelId="{B3AD5D93-DA2A-4080-9413-3297A6E9B573}" type="presOf" srcId="{678DEDD3-1AA5-4104-9588-BF7FB55D81A9}" destId="{C62A9A41-4FBC-40D3-9D89-6E7DDD11DFFD}" srcOrd="0" destOrd="2" presId="urn:microsoft.com/office/officeart/2005/8/layout/hList1"/>
    <dgm:cxn modelId="{5A12BFF7-D9F4-4763-9EF8-92F392EE038B}" type="presParOf" srcId="{19CE5FE7-377C-429E-83A5-3CE63C9052F6}" destId="{B9C97D4E-FE11-43DA-9857-69009058F7CC}" srcOrd="0" destOrd="0" presId="urn:microsoft.com/office/officeart/2005/8/layout/hList1"/>
    <dgm:cxn modelId="{3BB1ECC3-5196-4159-8ADE-6DB4A5E81BF7}" type="presParOf" srcId="{B9C97D4E-FE11-43DA-9857-69009058F7CC}" destId="{B826C9A0-8617-4467-9C83-536D8DC5445A}" srcOrd="0" destOrd="0" presId="urn:microsoft.com/office/officeart/2005/8/layout/hList1"/>
    <dgm:cxn modelId="{872017D6-0756-4EF8-9A43-70D6387ADD21}" type="presParOf" srcId="{B9C97D4E-FE11-43DA-9857-69009058F7CC}" destId="{C62A9A41-4FBC-40D3-9D89-6E7DDD11DFF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2A9EA5-ABEE-4836-9F39-9255CAFAFFFB}">
      <dsp:nvSpPr>
        <dsp:cNvPr id="0" name=""/>
        <dsp:cNvSpPr/>
      </dsp:nvSpPr>
      <dsp:spPr>
        <a:xfrm>
          <a:off x="0" y="28410"/>
          <a:ext cx="776455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smtClean="0"/>
            <a:t>Selected OVAL issues that require community discussion</a:t>
          </a:r>
          <a:endParaRPr lang="en-US" sz="2300" kern="1200"/>
        </a:p>
      </dsp:txBody>
      <dsp:txXfrm>
        <a:off x="0" y="28410"/>
        <a:ext cx="7764551" cy="662400"/>
      </dsp:txXfrm>
    </dsp:sp>
    <dsp:sp modelId="{BCF8B734-BC57-4C65-9722-C413F3DAA082}">
      <dsp:nvSpPr>
        <dsp:cNvPr id="0" name=""/>
        <dsp:cNvSpPr/>
      </dsp:nvSpPr>
      <dsp:spPr>
        <a:xfrm>
          <a:off x="0" y="690810"/>
          <a:ext cx="7764551" cy="44194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smtClean="0"/>
            <a:t>Entity </a:t>
          </a:r>
          <a:r>
            <a:rPr lang="en-US" sz="2300" b="1" kern="1200" dirty="0" err="1" smtClean="0"/>
            <a:t>Datatype</a:t>
          </a:r>
          <a:r>
            <a:rPr lang="en-US" sz="2300" b="1" kern="1200" dirty="0" smtClean="0"/>
            <a:t> Casting</a:t>
          </a:r>
          <a:endParaRPr lang="en-US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err="1" smtClean="0"/>
            <a:t>oval-res:ContentEnumeration</a:t>
          </a:r>
          <a:r>
            <a:rPr lang="en-US" sz="2300" b="1" kern="1200" dirty="0" smtClean="0"/>
            <a:t> Expansion</a:t>
          </a:r>
          <a:endParaRPr lang="en-US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smtClean="0"/>
            <a:t>Report values</a:t>
          </a:r>
          <a:endParaRPr lang="en-US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smtClean="0"/>
            <a:t>OVAL Repository Least Version Principle Implementation</a:t>
          </a:r>
          <a:endParaRPr lang="en-US" sz="2300" b="1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smtClean="0"/>
            <a:t>Additional Record </a:t>
          </a:r>
          <a:r>
            <a:rPr lang="en-US" sz="2300" b="1" kern="1200" dirty="0" err="1" smtClean="0"/>
            <a:t>Datatype</a:t>
          </a:r>
          <a:r>
            <a:rPr lang="en-US" sz="2300" b="1" kern="1200" dirty="0" smtClean="0"/>
            <a:t> Support</a:t>
          </a:r>
          <a:endParaRPr lang="en-US" sz="2300" b="1" kern="1200" dirty="0"/>
        </a:p>
        <a:p>
          <a:pPr marL="457200" lvl="2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smtClean="0"/>
            <a:t>Nested Record Sets</a:t>
          </a:r>
          <a:endParaRPr lang="en-US" sz="2300" kern="1200" dirty="0"/>
        </a:p>
        <a:p>
          <a:pPr marL="457200" lvl="2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smtClean="0"/>
            <a:t>Variable Support for Record Type</a:t>
          </a:r>
          <a:endParaRPr lang="en-US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smtClean="0"/>
            <a:t>Structured Data in </a:t>
          </a:r>
          <a:r>
            <a:rPr lang="en-US" sz="2300" b="1" kern="1200" dirty="0" err="1" smtClean="0"/>
            <a:t>LDAP</a:t>
          </a:r>
          <a:r>
            <a:rPr lang="en-US" sz="2300" b="1" kern="1200" dirty="0" smtClean="0"/>
            <a:t> &amp; Active Directory</a:t>
          </a:r>
          <a:endParaRPr lang="en-US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err="1" smtClean="0"/>
            <a:t>ind-def:sql_test</a:t>
          </a:r>
          <a:r>
            <a:rPr lang="en-US" sz="2300" b="1" kern="1200" dirty="0" smtClean="0"/>
            <a:t> Stored Procedure Support</a:t>
          </a:r>
          <a:endParaRPr lang="en-US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smtClean="0"/>
            <a:t>Platform Specific </a:t>
          </a:r>
          <a:r>
            <a:rPr lang="en-US" sz="2300" b="1" kern="1200" dirty="0" err="1" smtClean="0"/>
            <a:t>Datatypes</a:t>
          </a:r>
          <a:endParaRPr lang="en-US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b="1" kern="1200" dirty="0" smtClean="0"/>
            <a:t>Filesystem Searching Behaviors</a:t>
          </a:r>
          <a:endParaRPr lang="en-US" sz="2300" kern="1200" dirty="0"/>
        </a:p>
      </dsp:txBody>
      <dsp:txXfrm>
        <a:off x="0" y="690810"/>
        <a:ext cx="7764551" cy="441944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6020F7-58F9-4623-9F38-0FE93E1F0C23}">
      <dsp:nvSpPr>
        <dsp:cNvPr id="0" name=""/>
        <dsp:cNvSpPr/>
      </dsp:nvSpPr>
      <dsp:spPr>
        <a:xfrm>
          <a:off x="0" y="245137"/>
          <a:ext cx="7764551" cy="874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2615" tIns="312420" rIns="602615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Unable to apply regex to entity (i.e. treat as a string)</a:t>
          </a:r>
          <a:endParaRPr lang="en-US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Unable to treat as a float</a:t>
          </a:r>
          <a:endParaRPr lang="en-US" sz="1500" kern="1200"/>
        </a:p>
      </dsp:txBody>
      <dsp:txXfrm>
        <a:off x="0" y="245137"/>
        <a:ext cx="7764551" cy="874125"/>
      </dsp:txXfrm>
    </dsp:sp>
    <dsp:sp modelId="{E4C3E6ED-7148-4999-A58C-DA416A912C88}">
      <dsp:nvSpPr>
        <dsp:cNvPr id="0" name=""/>
        <dsp:cNvSpPr/>
      </dsp:nvSpPr>
      <dsp:spPr>
        <a:xfrm>
          <a:off x="388227" y="23737"/>
          <a:ext cx="5435185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437" tIns="0" rIns="205437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smtClean="0"/>
            <a:t>Limitations </a:t>
          </a:r>
          <a:endParaRPr lang="en-US" sz="1500" kern="1200"/>
        </a:p>
      </dsp:txBody>
      <dsp:txXfrm>
        <a:off x="409843" y="45353"/>
        <a:ext cx="5391953" cy="3995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8E930-095D-4E6E-B97C-97AFBD77962A}">
      <dsp:nvSpPr>
        <dsp:cNvPr id="0" name=""/>
        <dsp:cNvSpPr/>
      </dsp:nvSpPr>
      <dsp:spPr>
        <a:xfrm>
          <a:off x="0" y="552209"/>
          <a:ext cx="7764551" cy="2979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2615" tIns="458216" rIns="602615" bIns="156464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smtClean="0"/>
            <a:t>What kind of entity casting is required?</a:t>
          </a:r>
          <a:endParaRPr lang="en-US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smtClean="0"/>
            <a:t>Is string casting sufficient or should we allow casting to any ‘primitive’ types?</a:t>
          </a:r>
          <a:endParaRPr lang="en-US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smtClean="0"/>
            <a:t>If this is required, how best to proceed?</a:t>
          </a:r>
          <a:endParaRPr lang="en-US" sz="2200" kern="1200"/>
        </a:p>
        <a:p>
          <a:pPr marL="457200" lvl="2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smtClean="0"/>
            <a:t>Option 1: Specifically add the ability to do a cast on an entity as needed</a:t>
          </a:r>
          <a:endParaRPr lang="en-US" sz="2200" kern="1200"/>
        </a:p>
        <a:p>
          <a:pPr marL="457200" lvl="2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smtClean="0"/>
            <a:t>Option 2: Implement the capability across all entities</a:t>
          </a:r>
          <a:endParaRPr lang="en-US" sz="2200" kern="1200"/>
        </a:p>
      </dsp:txBody>
      <dsp:txXfrm>
        <a:off x="0" y="552209"/>
        <a:ext cx="7764551" cy="2979900"/>
      </dsp:txXfrm>
    </dsp:sp>
    <dsp:sp modelId="{F7F9825F-32A0-4B8C-A42C-DDE7B89B5302}">
      <dsp:nvSpPr>
        <dsp:cNvPr id="0" name=""/>
        <dsp:cNvSpPr/>
      </dsp:nvSpPr>
      <dsp:spPr>
        <a:xfrm>
          <a:off x="388227" y="227489"/>
          <a:ext cx="5435185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437" tIns="0" rIns="205437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Questions:</a:t>
          </a:r>
          <a:endParaRPr lang="en-US" sz="2200" kern="1200"/>
        </a:p>
      </dsp:txBody>
      <dsp:txXfrm>
        <a:off x="419930" y="259192"/>
        <a:ext cx="5371779" cy="586034"/>
      </dsp:txXfrm>
    </dsp:sp>
    <dsp:sp modelId="{B53DA7A1-F197-4227-9EE9-340744A553CB}">
      <dsp:nvSpPr>
        <dsp:cNvPr id="0" name=""/>
        <dsp:cNvSpPr/>
      </dsp:nvSpPr>
      <dsp:spPr>
        <a:xfrm>
          <a:off x="0" y="3975630"/>
          <a:ext cx="7764551" cy="935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2615" tIns="458216" rIns="602615" bIns="156464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Allow all State entities to be cast to any ‘primitive’ type</a:t>
          </a:r>
          <a:endParaRPr lang="en-US" sz="2200" kern="1200" dirty="0"/>
        </a:p>
      </dsp:txBody>
      <dsp:txXfrm>
        <a:off x="0" y="3975630"/>
        <a:ext cx="7764551" cy="935550"/>
      </dsp:txXfrm>
    </dsp:sp>
    <dsp:sp modelId="{2503B2B0-1471-4879-876E-31913B75091B}">
      <dsp:nvSpPr>
        <dsp:cNvPr id="0" name=""/>
        <dsp:cNvSpPr/>
      </dsp:nvSpPr>
      <dsp:spPr>
        <a:xfrm>
          <a:off x="388227" y="3650910"/>
          <a:ext cx="5435185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437" tIns="0" rIns="205437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Proposal</a:t>
          </a:r>
          <a:endParaRPr lang="en-US" sz="2200" kern="1200"/>
        </a:p>
      </dsp:txBody>
      <dsp:txXfrm>
        <a:off x="419930" y="3682613"/>
        <a:ext cx="5371779" cy="5860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EA8251-30E9-4C73-A063-6D7899E810F0}">
      <dsp:nvSpPr>
        <dsp:cNvPr id="0" name=""/>
        <dsp:cNvSpPr/>
      </dsp:nvSpPr>
      <dsp:spPr>
        <a:xfrm>
          <a:off x="0" y="261810"/>
          <a:ext cx="7677978" cy="2356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5896" tIns="354076" rIns="595896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Significant re-factoring of Schema would be required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No content update is required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Schema-aware tools would require update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Content authors would have an additional challenge to choose the correct datatype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Regardless of how it is added, error handling must be considered</a:t>
          </a:r>
          <a:endParaRPr lang="en-US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Assume only applies to States</a:t>
          </a:r>
          <a:endParaRPr lang="en-US" sz="1700" kern="1200" dirty="0"/>
        </a:p>
      </dsp:txBody>
      <dsp:txXfrm>
        <a:off x="0" y="261810"/>
        <a:ext cx="7677978" cy="2356200"/>
      </dsp:txXfrm>
    </dsp:sp>
    <dsp:sp modelId="{70FCB5C5-B07B-4C86-8484-7C080EE4B86F}">
      <dsp:nvSpPr>
        <dsp:cNvPr id="0" name=""/>
        <dsp:cNvSpPr/>
      </dsp:nvSpPr>
      <dsp:spPr>
        <a:xfrm>
          <a:off x="383898" y="10890"/>
          <a:ext cx="5374584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147" tIns="0" rIns="203147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Considerations:</a:t>
          </a:r>
          <a:endParaRPr lang="en-US" sz="1700" kern="1200"/>
        </a:p>
      </dsp:txBody>
      <dsp:txXfrm>
        <a:off x="408396" y="35388"/>
        <a:ext cx="5325588" cy="4528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549735-19B6-40B9-8B41-D9824C382E71}">
      <dsp:nvSpPr>
        <dsp:cNvPr id="0" name=""/>
        <dsp:cNvSpPr/>
      </dsp:nvSpPr>
      <dsp:spPr>
        <a:xfrm>
          <a:off x="0" y="501089"/>
          <a:ext cx="7764551" cy="1107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2615" tIns="395732" rIns="602615" bIns="135128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Are the current values for the </a:t>
          </a:r>
          <a:r>
            <a:rPr lang="en-US" sz="1900" kern="1200" dirty="0" err="1" smtClean="0"/>
            <a:t>ContentEnumeration</a:t>
          </a:r>
          <a:r>
            <a:rPr lang="en-US" sz="1900" kern="1200" dirty="0" smtClean="0"/>
            <a:t> sufficient?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Do we need to add additional values?</a:t>
          </a:r>
          <a:endParaRPr lang="en-US" sz="1900" kern="1200" dirty="0"/>
        </a:p>
      </dsp:txBody>
      <dsp:txXfrm>
        <a:off x="0" y="501089"/>
        <a:ext cx="7764551" cy="1107225"/>
      </dsp:txXfrm>
    </dsp:sp>
    <dsp:sp modelId="{D7455372-4856-462D-8D38-A9F75199A9A5}">
      <dsp:nvSpPr>
        <dsp:cNvPr id="0" name=""/>
        <dsp:cNvSpPr/>
      </dsp:nvSpPr>
      <dsp:spPr>
        <a:xfrm>
          <a:off x="388227" y="220649"/>
          <a:ext cx="5435185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437" tIns="0" rIns="205437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Question:</a:t>
          </a:r>
          <a:endParaRPr lang="en-US" sz="1900" kern="1200" dirty="0"/>
        </a:p>
      </dsp:txBody>
      <dsp:txXfrm>
        <a:off x="415607" y="248029"/>
        <a:ext cx="5380425" cy="506120"/>
      </dsp:txXfrm>
    </dsp:sp>
    <dsp:sp modelId="{C46E20D5-A200-4A19-A522-C7C34964BC18}">
      <dsp:nvSpPr>
        <dsp:cNvPr id="0" name=""/>
        <dsp:cNvSpPr/>
      </dsp:nvSpPr>
      <dsp:spPr>
        <a:xfrm>
          <a:off x="0" y="1991355"/>
          <a:ext cx="7764551" cy="1107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2615" tIns="395732" rIns="602615" bIns="135128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Full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Thin</a:t>
          </a:r>
          <a:endParaRPr lang="en-US" sz="1900" kern="1200"/>
        </a:p>
      </dsp:txBody>
      <dsp:txXfrm>
        <a:off x="0" y="1991355"/>
        <a:ext cx="7764551" cy="1107225"/>
      </dsp:txXfrm>
    </dsp:sp>
    <dsp:sp modelId="{FAD53AB0-D042-4E21-B0BA-BD951A20481D}">
      <dsp:nvSpPr>
        <dsp:cNvPr id="0" name=""/>
        <dsp:cNvSpPr/>
      </dsp:nvSpPr>
      <dsp:spPr>
        <a:xfrm>
          <a:off x="388227" y="1710915"/>
          <a:ext cx="5435185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437" tIns="0" rIns="205437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Current State – possible values</a:t>
          </a:r>
          <a:endParaRPr lang="en-US" sz="1900" kern="1200"/>
        </a:p>
      </dsp:txBody>
      <dsp:txXfrm>
        <a:off x="415607" y="1738295"/>
        <a:ext cx="5380425" cy="506120"/>
      </dsp:txXfrm>
    </dsp:sp>
    <dsp:sp modelId="{72567D3C-9615-47F2-AB02-5860AAA815F0}">
      <dsp:nvSpPr>
        <dsp:cNvPr id="0" name=""/>
        <dsp:cNvSpPr/>
      </dsp:nvSpPr>
      <dsp:spPr>
        <a:xfrm>
          <a:off x="0" y="3481620"/>
          <a:ext cx="7764551" cy="143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2615" tIns="395732" rIns="602615" bIns="135128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Criteria</a:t>
          </a:r>
          <a:endParaRPr lang="en-US" sz="1900" kern="1200" dirty="0"/>
        </a:p>
        <a:p>
          <a:pPr marL="342900" lvl="2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Somewhere between full and thin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Others?</a:t>
          </a:r>
          <a:endParaRPr lang="en-US" sz="1900" kern="1200" dirty="0"/>
        </a:p>
      </dsp:txBody>
      <dsp:txXfrm>
        <a:off x="0" y="3481620"/>
        <a:ext cx="7764551" cy="1436400"/>
      </dsp:txXfrm>
    </dsp:sp>
    <dsp:sp modelId="{93E99F50-38BD-4E2B-883A-81E0ECACF82B}">
      <dsp:nvSpPr>
        <dsp:cNvPr id="0" name=""/>
        <dsp:cNvSpPr/>
      </dsp:nvSpPr>
      <dsp:spPr>
        <a:xfrm>
          <a:off x="388227" y="3201180"/>
          <a:ext cx="5435185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437" tIns="0" rIns="205437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Possible New Values</a:t>
          </a:r>
          <a:endParaRPr lang="en-US" sz="1900" kern="1200" dirty="0"/>
        </a:p>
      </dsp:txBody>
      <dsp:txXfrm>
        <a:off x="415607" y="3228560"/>
        <a:ext cx="5380425" cy="5061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0A0363-A4D7-4D96-86C5-C2B2CA6CCC5F}">
      <dsp:nvSpPr>
        <dsp:cNvPr id="0" name=""/>
        <dsp:cNvSpPr/>
      </dsp:nvSpPr>
      <dsp:spPr>
        <a:xfrm>
          <a:off x="0" y="367147"/>
          <a:ext cx="7764551" cy="1346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2615" tIns="312420" rIns="602615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Content Author knows best about what items are interesting</a:t>
          </a:r>
          <a:endParaRPr lang="en-US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Proposal to introduce a way to allow content authors to decide which items should be reported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Was proposed as part of 5.8, but deferred</a:t>
          </a:r>
          <a:endParaRPr lang="en-US" sz="1500" kern="1200" dirty="0"/>
        </a:p>
      </dsp:txBody>
      <dsp:txXfrm>
        <a:off x="0" y="367147"/>
        <a:ext cx="7764551" cy="1346625"/>
      </dsp:txXfrm>
    </dsp:sp>
    <dsp:sp modelId="{435DF6DE-15BC-43D6-A72B-40F8C6B6CB82}">
      <dsp:nvSpPr>
        <dsp:cNvPr id="0" name=""/>
        <dsp:cNvSpPr/>
      </dsp:nvSpPr>
      <dsp:spPr>
        <a:xfrm>
          <a:off x="388227" y="145747"/>
          <a:ext cx="5435185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437" tIns="0" rIns="205437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Overview</a:t>
          </a:r>
          <a:endParaRPr lang="en-US" sz="1500" kern="1200"/>
        </a:p>
      </dsp:txBody>
      <dsp:txXfrm>
        <a:off x="409843" y="167363"/>
        <a:ext cx="5391953" cy="399568"/>
      </dsp:txXfrm>
    </dsp:sp>
    <dsp:sp modelId="{095FB182-7076-4873-BF36-A7FDE3C3FB7A}">
      <dsp:nvSpPr>
        <dsp:cNvPr id="0" name=""/>
        <dsp:cNvSpPr/>
      </dsp:nvSpPr>
      <dsp:spPr>
        <a:xfrm>
          <a:off x="0" y="2016172"/>
          <a:ext cx="7764551" cy="2976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2615" tIns="312420" rIns="602615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Add a 'report_value' attribute  to all OVAL State entities in the OVAL Definitions Schema</a:t>
          </a:r>
          <a:endParaRPr lang="en-US" sz="1500" kern="1200"/>
        </a:p>
        <a:p>
          <a:pPr marL="228600" lvl="2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This assumes that the OVAL content author is best suited to know what values are needed (or not needed) as part of the OVAL Results</a:t>
          </a:r>
          <a:endParaRPr lang="en-US" sz="1500" kern="1200" dirty="0"/>
        </a:p>
        <a:p>
          <a:pPr marL="228600" lvl="2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Datatype for the attribute is boolean</a:t>
          </a:r>
          <a:endParaRPr lang="en-US" sz="1500" kern="1200"/>
        </a:p>
        <a:p>
          <a:pPr marL="228600" lvl="2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Default value is ‘false’</a:t>
          </a:r>
          <a:endParaRPr lang="en-US" sz="15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Add a ‘observed_value’ element to the existing ‘tested_item’ element in the OVAL Results Schema</a:t>
          </a:r>
          <a:endParaRPr lang="en-US" sz="1500" kern="1200"/>
        </a:p>
        <a:p>
          <a:pPr marL="228600" lvl="2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A ‘tested_item’ would have an unbounded set of child ‘observed_value’ elements</a:t>
          </a:r>
          <a:endParaRPr lang="en-US" sz="1500" kern="1200"/>
        </a:p>
        <a:p>
          <a:pPr marL="228600" lvl="2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The ‘observed_value’ element would hold the name of the OVAL State entity, the data type of the observed value and its value</a:t>
          </a:r>
          <a:endParaRPr lang="en-US" sz="1500" kern="1200"/>
        </a:p>
      </dsp:txBody>
      <dsp:txXfrm>
        <a:off x="0" y="2016172"/>
        <a:ext cx="7764551" cy="2976750"/>
      </dsp:txXfrm>
    </dsp:sp>
    <dsp:sp modelId="{41447289-A855-46DF-9BFB-A64C6F8456D9}">
      <dsp:nvSpPr>
        <dsp:cNvPr id="0" name=""/>
        <dsp:cNvSpPr/>
      </dsp:nvSpPr>
      <dsp:spPr>
        <a:xfrm>
          <a:off x="388227" y="1794772"/>
          <a:ext cx="5435185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437" tIns="0" rIns="205437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Proposal:</a:t>
          </a:r>
          <a:endParaRPr lang="en-US" sz="1500" kern="1200"/>
        </a:p>
      </dsp:txBody>
      <dsp:txXfrm>
        <a:off x="409843" y="1816388"/>
        <a:ext cx="5391953" cy="39956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2C6AA5-BA1F-40EE-BC6A-B72E93057852}">
      <dsp:nvSpPr>
        <dsp:cNvPr id="0" name=""/>
        <dsp:cNvSpPr/>
      </dsp:nvSpPr>
      <dsp:spPr>
        <a:xfrm>
          <a:off x="0" y="384112"/>
          <a:ext cx="7764551" cy="1981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2615" tIns="354076" rIns="602615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The OVAL Repository content is always aimed at the current version of OVAL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This can introduce issues for tools that do not support the latest version of OVAL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It would be nice to tag the content with the oldest version of OVAL that can be used to evaluate it.</a:t>
          </a:r>
          <a:endParaRPr lang="en-US" sz="1700" kern="1200" dirty="0"/>
        </a:p>
      </dsp:txBody>
      <dsp:txXfrm>
        <a:off x="0" y="384112"/>
        <a:ext cx="7764551" cy="1981350"/>
      </dsp:txXfrm>
    </dsp:sp>
    <dsp:sp modelId="{AA6E9B0D-20FD-4800-A7F8-FEBA7E68FBBB}">
      <dsp:nvSpPr>
        <dsp:cNvPr id="0" name=""/>
        <dsp:cNvSpPr/>
      </dsp:nvSpPr>
      <dsp:spPr>
        <a:xfrm>
          <a:off x="388227" y="133192"/>
          <a:ext cx="5435185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437" tIns="0" rIns="205437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Overview</a:t>
          </a:r>
          <a:endParaRPr lang="en-US" sz="1700" kern="1200"/>
        </a:p>
      </dsp:txBody>
      <dsp:txXfrm>
        <a:off x="412725" y="157690"/>
        <a:ext cx="5386189" cy="452844"/>
      </dsp:txXfrm>
    </dsp:sp>
    <dsp:sp modelId="{7EB2C31A-AAF9-4D0A-9AF7-279EFFEAD4E7}">
      <dsp:nvSpPr>
        <dsp:cNvPr id="0" name=""/>
        <dsp:cNvSpPr/>
      </dsp:nvSpPr>
      <dsp:spPr>
        <a:xfrm>
          <a:off x="0" y="2708182"/>
          <a:ext cx="7764551" cy="1231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2615" tIns="354076" rIns="602615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Discussed several times (OVAL Board call, Developer Days, OVAL Developer list)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Several possible solutions discussed</a:t>
          </a:r>
          <a:endParaRPr lang="en-US" sz="1700" kern="1200"/>
        </a:p>
      </dsp:txBody>
      <dsp:txXfrm>
        <a:off x="0" y="2708182"/>
        <a:ext cx="7764551" cy="1231650"/>
      </dsp:txXfrm>
    </dsp:sp>
    <dsp:sp modelId="{4BF6BF0B-5DD5-4B2D-8A71-6389165BD909}">
      <dsp:nvSpPr>
        <dsp:cNvPr id="0" name=""/>
        <dsp:cNvSpPr/>
      </dsp:nvSpPr>
      <dsp:spPr>
        <a:xfrm>
          <a:off x="388227" y="2457262"/>
          <a:ext cx="5435185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437" tIns="0" rIns="205437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History</a:t>
          </a:r>
          <a:endParaRPr lang="en-US" sz="1700" kern="1200"/>
        </a:p>
      </dsp:txBody>
      <dsp:txXfrm>
        <a:off x="412725" y="2481760"/>
        <a:ext cx="5386189" cy="452844"/>
      </dsp:txXfrm>
    </dsp:sp>
    <dsp:sp modelId="{FA7EDEB9-EF0D-433B-AF9B-93CD367328ED}">
      <dsp:nvSpPr>
        <dsp:cNvPr id="0" name=""/>
        <dsp:cNvSpPr/>
      </dsp:nvSpPr>
      <dsp:spPr>
        <a:xfrm>
          <a:off x="0" y="4282552"/>
          <a:ext cx="7764551" cy="722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2615" tIns="354076" rIns="602615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Achieve final consensus on solution</a:t>
          </a:r>
          <a:endParaRPr lang="en-US" sz="1700" kern="1200"/>
        </a:p>
      </dsp:txBody>
      <dsp:txXfrm>
        <a:off x="0" y="4282552"/>
        <a:ext cx="7764551" cy="722925"/>
      </dsp:txXfrm>
    </dsp:sp>
    <dsp:sp modelId="{89B5208B-6C9B-47DE-B47B-4A18C850D3B5}">
      <dsp:nvSpPr>
        <dsp:cNvPr id="0" name=""/>
        <dsp:cNvSpPr/>
      </dsp:nvSpPr>
      <dsp:spPr>
        <a:xfrm>
          <a:off x="388227" y="4031632"/>
          <a:ext cx="5435185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437" tIns="0" rIns="205437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Purpose</a:t>
          </a:r>
          <a:endParaRPr lang="en-US" sz="1700" kern="1200"/>
        </a:p>
      </dsp:txBody>
      <dsp:txXfrm>
        <a:off x="412725" y="4056130"/>
        <a:ext cx="5386189" cy="4528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E2DCC5-6E4E-4962-AA26-63B76FE14330}">
      <dsp:nvSpPr>
        <dsp:cNvPr id="0" name=""/>
        <dsp:cNvSpPr/>
      </dsp:nvSpPr>
      <dsp:spPr>
        <a:xfrm>
          <a:off x="0" y="354659"/>
          <a:ext cx="7764551" cy="3105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2615" tIns="354076" rIns="602615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Introduce field to capture least version required for content at the OVAL Definition level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Create initial values for existing content with simple algorithm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Update tools to properly set the value on submission using simple algorithm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Over time introduce more complex solutions that will more effectively set the least version</a:t>
          </a:r>
          <a:endParaRPr lang="en-US" sz="1700" kern="1200" dirty="0"/>
        </a:p>
        <a:p>
          <a:pPr marL="342900" lvl="2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Using Schemas to validate to discover least version</a:t>
          </a:r>
          <a:endParaRPr lang="en-US" sz="1700" kern="1200"/>
        </a:p>
        <a:p>
          <a:pPr marL="342900" lvl="2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Using know OVAL Test least versions to determine least version</a:t>
          </a:r>
          <a:endParaRPr lang="en-US" sz="1700" kern="1200"/>
        </a:p>
        <a:p>
          <a:pPr marL="342900" lvl="2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Others?</a:t>
          </a:r>
          <a:endParaRPr lang="en-US" sz="1700" kern="1200"/>
        </a:p>
      </dsp:txBody>
      <dsp:txXfrm>
        <a:off x="0" y="354659"/>
        <a:ext cx="7764551" cy="3105900"/>
      </dsp:txXfrm>
    </dsp:sp>
    <dsp:sp modelId="{D58C5CCC-84E6-40BC-8B45-6BC04BA23EA7}">
      <dsp:nvSpPr>
        <dsp:cNvPr id="0" name=""/>
        <dsp:cNvSpPr/>
      </dsp:nvSpPr>
      <dsp:spPr>
        <a:xfrm>
          <a:off x="388227" y="103739"/>
          <a:ext cx="5435185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437" tIns="0" rIns="205437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Proposed Solution</a:t>
          </a:r>
          <a:endParaRPr lang="en-US" sz="1700" kern="1200"/>
        </a:p>
      </dsp:txBody>
      <dsp:txXfrm>
        <a:off x="412725" y="128237"/>
        <a:ext cx="5386189" cy="452844"/>
      </dsp:txXfrm>
    </dsp:sp>
    <dsp:sp modelId="{6C794A8E-36D5-4B71-AE12-365A5B1867AF}">
      <dsp:nvSpPr>
        <dsp:cNvPr id="0" name=""/>
        <dsp:cNvSpPr/>
      </dsp:nvSpPr>
      <dsp:spPr>
        <a:xfrm>
          <a:off x="0" y="3803280"/>
          <a:ext cx="7764551" cy="1231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2615" tIns="354076" rIns="602615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Will allow implementation of search by Schema versions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/>
            <a:t>Will allow capability to create documents with a specific minimum Schema version</a:t>
          </a:r>
          <a:endParaRPr lang="en-US" sz="1700" kern="1200"/>
        </a:p>
      </dsp:txBody>
      <dsp:txXfrm>
        <a:off x="0" y="3803280"/>
        <a:ext cx="7764551" cy="1231650"/>
      </dsp:txXfrm>
    </dsp:sp>
    <dsp:sp modelId="{34AFB365-C447-4BAB-8B28-429892F07B30}">
      <dsp:nvSpPr>
        <dsp:cNvPr id="0" name=""/>
        <dsp:cNvSpPr/>
      </dsp:nvSpPr>
      <dsp:spPr>
        <a:xfrm>
          <a:off x="388227" y="3552360"/>
          <a:ext cx="5435185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437" tIns="0" rIns="205437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Benefits</a:t>
          </a:r>
          <a:endParaRPr lang="en-US" sz="1700" kern="1200"/>
        </a:p>
      </dsp:txBody>
      <dsp:txXfrm>
        <a:off x="412725" y="3576858"/>
        <a:ext cx="5386189" cy="45284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26C9A0-8617-4467-9C83-536D8DC5445A}">
      <dsp:nvSpPr>
        <dsp:cNvPr id="0" name=""/>
        <dsp:cNvSpPr/>
      </dsp:nvSpPr>
      <dsp:spPr>
        <a:xfrm>
          <a:off x="0" y="201412"/>
          <a:ext cx="7764551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Questions:</a:t>
          </a:r>
          <a:endParaRPr lang="en-US" sz="2900" kern="1200"/>
        </a:p>
      </dsp:txBody>
      <dsp:txXfrm>
        <a:off x="0" y="201412"/>
        <a:ext cx="7764551" cy="835200"/>
      </dsp:txXfrm>
    </dsp:sp>
    <dsp:sp modelId="{C62A9A41-4FBC-40D3-9D89-6E7DDD11DFFD}">
      <dsp:nvSpPr>
        <dsp:cNvPr id="0" name=""/>
        <dsp:cNvSpPr/>
      </dsp:nvSpPr>
      <dsp:spPr>
        <a:xfrm>
          <a:off x="0" y="1036612"/>
          <a:ext cx="7764551" cy="390064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Are there specific cases where this limitation is causing issues to folks out there?</a:t>
          </a:r>
          <a:endParaRPr lang="en-US" sz="2900" kern="1200" dirty="0"/>
        </a:p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Is this a feature that will be used in the future?</a:t>
          </a:r>
          <a:endParaRPr lang="en-US" sz="2900" kern="1200" dirty="0"/>
        </a:p>
        <a:p>
          <a:pPr marL="571500" lvl="2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If so, when would be the appropriate time to implement?</a:t>
          </a:r>
          <a:endParaRPr lang="en-US" sz="2900" kern="1200" dirty="0"/>
        </a:p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smtClean="0"/>
            <a:t>Can we limit the depth to a record of records? </a:t>
          </a:r>
          <a:endParaRPr lang="en-US" sz="2900" kern="1200"/>
        </a:p>
        <a:p>
          <a:pPr marL="571500" lvl="2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smtClean="0"/>
            <a:t>Or must we consider n levels of record of records?</a:t>
          </a:r>
          <a:endParaRPr lang="en-US" sz="2900" kern="1200"/>
        </a:p>
      </dsp:txBody>
      <dsp:txXfrm>
        <a:off x="0" y="1036612"/>
        <a:ext cx="7764551" cy="3900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1E29B-AAAF-4E97-ABE6-D61EF33B3CBA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6A308-5C34-4761-8DE2-301D1BC61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189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6A308-5C34-4761-8DE2-301D1BC611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477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6A308-5C34-4761-8DE2-301D1BC611F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882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6A308-5C34-4761-8DE2-301D1BC611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371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6A308-5C34-4761-8DE2-301D1BC611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150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6A308-5C34-4761-8DE2-301D1BC611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4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6A308-5C34-4761-8DE2-301D1BC611F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00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6A308-5C34-4761-8DE2-301D1BC611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338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6A308-5C34-4761-8DE2-301D1BC611F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36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6A308-5C34-4761-8DE2-301D1BC611F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4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6A308-5C34-4761-8DE2-301D1BC611F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364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4"/>
          <p:cNvSpPr txBox="1">
            <a:spLocks noChangeArrowheads="1"/>
          </p:cNvSpPr>
          <p:nvPr/>
        </p:nvSpPr>
        <p:spPr bwMode="auto">
          <a:xfrm>
            <a:off x="6650491" y="6586305"/>
            <a:ext cx="231457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/>
              <a:t>© </a:t>
            </a:r>
            <a:r>
              <a:rPr lang="en-US" altLang="en-US" sz="700" b="0" dirty="0" smtClean="0"/>
              <a:t>2011 </a:t>
            </a:r>
            <a:r>
              <a:rPr lang="en-US" altLang="en-US" sz="700" b="0" dirty="0"/>
              <a:t>The MITRE Corporation. All Rights Reserved.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 l="6647" t="21141" r="6393" b="10510"/>
          <a:stretch>
            <a:fillRect/>
          </a:stretch>
        </p:blipFill>
        <p:spPr bwMode="auto">
          <a:xfrm>
            <a:off x="35616" y="6333014"/>
            <a:ext cx="2287048" cy="48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5580516" y="6443430"/>
            <a:ext cx="340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/>
              <a:t>HS SEDI is a trademark of the U.S. Department of Homeland Security.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89413"/>
            <a:ext cx="4602163" cy="763587"/>
          </a:xfrm>
        </p:spPr>
        <p:txBody>
          <a:bodyPr/>
          <a:lstStyle>
            <a:lvl1pPr marL="0" indent="0">
              <a:buFont typeface="Wingdings" pitchFamily="2" charset="2"/>
              <a:buNone/>
              <a:defRPr b="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133600" y="2286000"/>
            <a:ext cx="6477000" cy="1143000"/>
          </a:xfrm>
        </p:spPr>
        <p:txBody>
          <a:bodyPr anchor="ctr"/>
          <a:lstStyle>
            <a:lvl1pPr>
              <a:lnSpc>
                <a:spcPts val="44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984" y="1101068"/>
            <a:ext cx="7764551" cy="5138670"/>
          </a:xfrm>
        </p:spPr>
        <p:txBody>
          <a:bodyPr/>
          <a:lstStyle>
            <a:lvl1pPr>
              <a:buFont typeface="Arial" pitchFamily="34" charset="0"/>
              <a:buChar char="■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1295400"/>
            <a:ext cx="3771900" cy="4808538"/>
          </a:xfrm>
        </p:spPr>
        <p:txBody>
          <a:bodyPr/>
          <a:lstStyle>
            <a:lvl1pPr>
              <a:buFont typeface="Arial" pitchFamily="34" charset="0"/>
              <a:buChar char="■"/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buFont typeface="Arial" pitchFamily="34" charset="0"/>
              <a:buChar char="■"/>
              <a:defRPr sz="1600">
                <a:latin typeface="+mn-lt"/>
              </a:defRPr>
            </a:lvl3pPr>
            <a:lvl4pPr>
              <a:defRPr sz="1400">
                <a:solidFill>
                  <a:srgbClr val="FF0000"/>
                </a:solidFill>
                <a:latin typeface="+mn-lt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295400"/>
            <a:ext cx="3771900" cy="48085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400">
                <a:solidFill>
                  <a:srgbClr val="FF0000"/>
                </a:solidFill>
                <a:latin typeface="+mn-lt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66163" y="381000"/>
            <a:ext cx="86105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07583"/>
            <a:ext cx="7696200" cy="512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152400" y="6324600"/>
            <a:ext cx="87630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6378575" y="6540500"/>
            <a:ext cx="26257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en-US" sz="800" b="0" dirty="0"/>
              <a:t>© </a:t>
            </a:r>
            <a:r>
              <a:rPr lang="en-US" altLang="en-US" sz="800" b="0" dirty="0" smtClean="0"/>
              <a:t>2011 </a:t>
            </a:r>
            <a:r>
              <a:rPr lang="en-US" altLang="en-US" sz="800" b="0" dirty="0"/>
              <a:t>The MITRE Corporation. All Rights Reserved.</a:t>
            </a:r>
          </a:p>
        </p:txBody>
      </p:sp>
      <p:pic>
        <p:nvPicPr>
          <p:cNvPr id="1033" name="Picture 1"/>
          <p:cNvPicPr>
            <a:picLocks noChangeAspect="1" noChangeArrowheads="1"/>
          </p:cNvPicPr>
          <p:nvPr/>
        </p:nvPicPr>
        <p:blipFill>
          <a:blip r:embed="rId8" cstate="print"/>
          <a:srcRect l="8696" t="19490" r="4349"/>
          <a:stretch>
            <a:fillRect/>
          </a:stretch>
        </p:blipFill>
        <p:spPr bwMode="auto">
          <a:xfrm>
            <a:off x="125192" y="6454396"/>
            <a:ext cx="152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9pPr>
    </p:titleStyle>
    <p:bodyStyle>
      <a:lvl1pPr marL="227013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charset="0"/>
        <a:buChar char="■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Font typeface="Arial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Font typeface="Arial" charset="0"/>
        <a:buChar char="­"/>
        <a:defRPr sz="1400" b="1">
          <a:solidFill>
            <a:schemeClr val="tx1"/>
          </a:solidFill>
          <a:latin typeface="+mn-lt"/>
        </a:defRPr>
      </a:lvl4pPr>
      <a:lvl5pPr marL="13716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70000"/>
        <a:buFont typeface="Arial" charset="0"/>
        <a:buChar char="■"/>
        <a:defRPr sz="1200" b="1">
          <a:solidFill>
            <a:schemeClr val="tx1"/>
          </a:solidFill>
          <a:latin typeface="+mn-lt"/>
        </a:defRPr>
      </a:lvl5pPr>
      <a:lvl6pPr marL="18288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6pPr>
      <a:lvl7pPr marL="22860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7pPr>
      <a:lvl8pPr marL="27432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8pPr>
      <a:lvl9pPr marL="32004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Matt Hansbury</a:t>
            </a:r>
          </a:p>
          <a:p>
            <a:r>
              <a:rPr lang="en-US" dirty="0" smtClean="0"/>
              <a:t>The MITRE Corporation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OVAL Selected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40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Least Version Principle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7385736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8413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1328401" y="2133600"/>
            <a:ext cx="4005599" cy="1066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eaLnBrk="0" hangingPunct="0">
              <a:buClr>
                <a:srgbClr val="FDAA03"/>
              </a:buClr>
            </a:pPr>
            <a:endParaRPr lang="en-US"/>
          </a:p>
        </p:txBody>
      </p:sp>
      <p:sp>
        <p:nvSpPr>
          <p:cNvPr id="4" name="Rounded Rectangle 3"/>
          <p:cNvSpPr/>
          <p:nvPr/>
        </p:nvSpPr>
        <p:spPr bwMode="auto">
          <a:xfrm>
            <a:off x="1252201" y="3810000"/>
            <a:ext cx="4081799" cy="16764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eaLnBrk="0" hangingPunct="0">
              <a:buClr>
                <a:srgbClr val="FDAA03"/>
              </a:buClr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Record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984" y="1101068"/>
            <a:ext cx="7764551" cy="4766332"/>
          </a:xfrm>
        </p:spPr>
        <p:txBody>
          <a:bodyPr/>
          <a:lstStyle/>
          <a:p>
            <a:r>
              <a:rPr lang="en-US" dirty="0" smtClean="0"/>
              <a:t>Current n-tuple support is limited to a single dimensional record. </a:t>
            </a:r>
          </a:p>
          <a:p>
            <a:pPr lvl="1"/>
            <a:r>
              <a:rPr lang="en-US" dirty="0" smtClean="0"/>
              <a:t>Cannot support a record that has a field that is also a record</a:t>
            </a:r>
          </a:p>
          <a:p>
            <a:r>
              <a:rPr lang="en-US" dirty="0" smtClean="0"/>
              <a:t>Example of supported structure:</a:t>
            </a:r>
          </a:p>
          <a:p>
            <a:pPr marL="341312" lvl="1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1600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	object – person</a:t>
            </a:r>
          </a:p>
          <a:p>
            <a:pPr marL="341312" lvl="1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1600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	field </a:t>
            </a:r>
            <a:r>
              <a:rPr lang="en-US" sz="1600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- first name</a:t>
            </a:r>
          </a:p>
          <a:p>
            <a:pPr marL="341312" lvl="1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1600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		field </a:t>
            </a:r>
            <a:r>
              <a:rPr lang="en-US" sz="1600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- last </a:t>
            </a:r>
            <a:r>
              <a:rPr lang="en-US" sz="1600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name</a:t>
            </a:r>
          </a:p>
          <a:p>
            <a:pPr marL="341312" lvl="1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1600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		field - age</a:t>
            </a:r>
          </a:p>
          <a:p>
            <a:endParaRPr lang="en-US" dirty="0" smtClean="0"/>
          </a:p>
          <a:p>
            <a:r>
              <a:rPr lang="en-US" dirty="0" smtClean="0"/>
              <a:t>Example of unsupported structure:</a:t>
            </a:r>
          </a:p>
          <a:p>
            <a:pPr marL="341312" lvl="1" indent="0">
              <a:spcAft>
                <a:spcPts val="0"/>
              </a:spcAft>
              <a:buNone/>
            </a:pPr>
            <a:r>
              <a:rPr lang="en-US" sz="1600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	object </a:t>
            </a:r>
            <a:r>
              <a:rPr lang="en-US" sz="1600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- person</a:t>
            </a:r>
          </a:p>
          <a:p>
            <a:pPr marL="341312" lvl="1" indent="0">
              <a:spcAft>
                <a:spcPts val="0"/>
              </a:spcAft>
              <a:buNone/>
            </a:pPr>
            <a:r>
              <a:rPr lang="en-US" sz="1600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		field </a:t>
            </a:r>
            <a:r>
              <a:rPr lang="en-US" sz="1600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- first name</a:t>
            </a:r>
          </a:p>
          <a:p>
            <a:pPr marL="341312" lvl="1" indent="0">
              <a:spcAft>
                <a:spcPts val="0"/>
              </a:spcAft>
              <a:buNone/>
            </a:pPr>
            <a:r>
              <a:rPr lang="en-US" sz="1600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		field </a:t>
            </a:r>
            <a:r>
              <a:rPr lang="en-US" sz="1600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- last name</a:t>
            </a:r>
          </a:p>
          <a:p>
            <a:pPr marL="341312" lvl="1" indent="0">
              <a:spcAft>
                <a:spcPts val="0"/>
              </a:spcAft>
              <a:buNone/>
            </a:pPr>
            <a:r>
              <a:rPr lang="en-US" sz="1600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		field </a:t>
            </a:r>
            <a:r>
              <a:rPr lang="en-US" sz="1600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- address</a:t>
            </a:r>
          </a:p>
          <a:p>
            <a:pPr marL="341312" lvl="1" indent="0">
              <a:spcAft>
                <a:spcPts val="0"/>
              </a:spcAft>
              <a:buNone/>
            </a:pPr>
            <a:r>
              <a:rPr lang="en-US" sz="1600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			field </a:t>
            </a:r>
            <a:r>
              <a:rPr lang="en-US" sz="1600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- street</a:t>
            </a:r>
          </a:p>
          <a:p>
            <a:pPr marL="341312" lvl="1" indent="0">
              <a:spcAft>
                <a:spcPts val="0"/>
              </a:spcAft>
              <a:buNone/>
            </a:pPr>
            <a:r>
              <a:rPr lang="en-US" sz="1600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	  		field </a:t>
            </a:r>
            <a:r>
              <a:rPr lang="en-US" sz="1600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- city</a:t>
            </a:r>
          </a:p>
          <a:p>
            <a:pPr marL="341312" lvl="1" indent="0">
              <a:buNone/>
            </a:pPr>
            <a:r>
              <a:rPr lang="en-US" sz="1600" dirty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			…</a:t>
            </a:r>
            <a:endParaRPr lang="en-US" sz="1600" dirty="0">
              <a:solidFill>
                <a:schemeClr val="accent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61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Record Sets</a:t>
            </a: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3202944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7832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Support for Record Type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7629090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687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Support for Record Type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4690450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05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Structured Data in LDAP &amp; Active Directory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3074422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511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Stored Procedure Support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7522943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150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Stored Procedure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455016" cy="990600"/>
          </a:xfrm>
        </p:spPr>
        <p:txBody>
          <a:bodyPr/>
          <a:lstStyle/>
          <a:p>
            <a:pPr lvl="1" rtl="0"/>
            <a:r>
              <a:rPr lang="en-US" dirty="0" smtClean="0"/>
              <a:t>Expand documentation of sql57_test to include support for stored procedures</a:t>
            </a:r>
            <a:endParaRPr lang="en-US" dirty="0"/>
          </a:p>
          <a:p>
            <a:pPr lvl="2" rtl="0"/>
            <a:r>
              <a:rPr lang="en-US" dirty="0" smtClean="0"/>
              <a:t>Pros : No Schema change required</a:t>
            </a:r>
            <a:endParaRPr lang="en-US" dirty="0"/>
          </a:p>
          <a:p>
            <a:pPr lvl="2" rtl="0"/>
            <a:r>
              <a:rPr lang="en-US" dirty="0" smtClean="0"/>
              <a:t>Cons : Effectively “jamming” stored procedures into Test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04800" y="4267200"/>
            <a:ext cx="8153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1" fontAlgn="base" hangingPunct="1">
              <a:lnSpc>
                <a:spcPts val="20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pitchFamily="34" charset="0"/>
              <a:buChar char="■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8325" indent="-227013" algn="l" rtl="0" eaLnBrk="1" fontAlgn="base" hangingPunct="1">
              <a:lnSpc>
                <a:spcPts val="18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–"/>
              <a:defRPr b="1">
                <a:solidFill>
                  <a:schemeClr val="tx1"/>
                </a:solidFill>
                <a:latin typeface="+mn-lt"/>
              </a:defRPr>
            </a:lvl2pPr>
            <a:lvl3pPr marL="909638" indent="-168275" algn="l" rtl="0" eaLnBrk="1" fontAlgn="base" hangingPunct="1">
              <a:lnSpc>
                <a:spcPts val="16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charset="0"/>
              <a:buChar char="■"/>
              <a:defRPr sz="1600" b="1">
                <a:solidFill>
                  <a:schemeClr val="tx1"/>
                </a:solidFill>
                <a:latin typeface="+mn-lt"/>
              </a:defRPr>
            </a:lvl3pPr>
            <a:lvl4pPr marL="1143000" indent="-114300" algn="l" rtl="0" eaLnBrk="1" fontAlgn="base" hangingPunct="1">
              <a:lnSpc>
                <a:spcPts val="14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­"/>
              <a:defRPr sz="1400" b="1">
                <a:solidFill>
                  <a:schemeClr val="tx1"/>
                </a:solidFill>
                <a:latin typeface="+mn-lt"/>
              </a:defRPr>
            </a:lvl4pPr>
            <a:lvl5pPr marL="13716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70000"/>
              <a:buFont typeface="Arial" charset="0"/>
              <a:buChar char="■"/>
              <a:defRPr sz="1200" b="1">
                <a:solidFill>
                  <a:schemeClr val="tx1"/>
                </a:solidFill>
                <a:latin typeface="+mn-lt"/>
              </a:defRPr>
            </a:lvl5pPr>
            <a:lvl6pPr marL="18288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6pPr>
            <a:lvl7pPr marL="22860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7pPr>
            <a:lvl8pPr marL="27432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8pPr>
            <a:lvl9pPr marL="32004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dirty="0" smtClean="0"/>
              <a:t>Create new test for stored procedures</a:t>
            </a:r>
          </a:p>
          <a:p>
            <a:pPr lvl="2"/>
            <a:r>
              <a:rPr lang="en-US" dirty="0" smtClean="0"/>
              <a:t>Pros : Avoids confusion and achieves explicit capability</a:t>
            </a:r>
          </a:p>
          <a:p>
            <a:pPr lvl="2"/>
            <a:r>
              <a:rPr lang="en-US" dirty="0" smtClean="0"/>
              <a:t>Cons : Required Schema change and creation of entirely new Test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864670719"/>
              </p:ext>
            </p:extLst>
          </p:nvPr>
        </p:nvGraphicFramePr>
        <p:xfrm>
          <a:off x="533400" y="990600"/>
          <a:ext cx="7764551" cy="53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04800" y="2971800"/>
            <a:ext cx="8305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1" fontAlgn="base" hangingPunct="1">
              <a:lnSpc>
                <a:spcPts val="20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pitchFamily="34" charset="0"/>
              <a:buChar char="■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8325" indent="-227013" algn="l" rtl="0" eaLnBrk="1" fontAlgn="base" hangingPunct="1">
              <a:lnSpc>
                <a:spcPts val="18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–"/>
              <a:defRPr b="1">
                <a:solidFill>
                  <a:schemeClr val="tx1"/>
                </a:solidFill>
                <a:latin typeface="+mn-lt"/>
              </a:defRPr>
            </a:lvl2pPr>
            <a:lvl3pPr marL="909638" indent="-168275" algn="l" rtl="0" eaLnBrk="1" fontAlgn="base" hangingPunct="1">
              <a:lnSpc>
                <a:spcPts val="16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charset="0"/>
              <a:buChar char="■"/>
              <a:defRPr sz="1600" b="1">
                <a:solidFill>
                  <a:schemeClr val="tx1"/>
                </a:solidFill>
                <a:latin typeface="+mn-lt"/>
              </a:defRPr>
            </a:lvl3pPr>
            <a:lvl4pPr marL="1143000" indent="-114300" algn="l" rtl="0" eaLnBrk="1" fontAlgn="base" hangingPunct="1">
              <a:lnSpc>
                <a:spcPts val="14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­"/>
              <a:defRPr sz="1400" b="1">
                <a:solidFill>
                  <a:schemeClr val="tx1"/>
                </a:solidFill>
                <a:latin typeface="+mn-lt"/>
              </a:defRPr>
            </a:lvl4pPr>
            <a:lvl5pPr marL="13716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70000"/>
              <a:buFont typeface="Arial" charset="0"/>
              <a:buChar char="■"/>
              <a:defRPr sz="1200" b="1">
                <a:solidFill>
                  <a:schemeClr val="tx1"/>
                </a:solidFill>
                <a:latin typeface="+mn-lt"/>
              </a:defRPr>
            </a:lvl5pPr>
            <a:lvl6pPr marL="18288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6pPr>
            <a:lvl7pPr marL="22860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7pPr>
            <a:lvl8pPr marL="27432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8pPr>
            <a:lvl9pPr marL="32004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dirty="0" smtClean="0"/>
              <a:t>Alter sql57_test to handle support for stored procedures</a:t>
            </a:r>
          </a:p>
          <a:p>
            <a:pPr lvl="2"/>
            <a:r>
              <a:rPr lang="en-US" dirty="0" smtClean="0"/>
              <a:t>Pros : Makes the use case support explicit</a:t>
            </a:r>
          </a:p>
          <a:p>
            <a:pPr lvl="2"/>
            <a:r>
              <a:rPr lang="en-US" dirty="0" smtClean="0"/>
              <a:t>Cons : Requires Schema change, could create confusion or implementation difficulty</a:t>
            </a:r>
          </a:p>
        </p:txBody>
      </p:sp>
    </p:spTree>
    <p:extLst>
      <p:ext uri="{BB962C8B-B14F-4D97-AF65-F5344CB8AC3E}">
        <p14:creationId xmlns:p14="http://schemas.microsoft.com/office/powerpoint/2010/main" val="70801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Platform Specific Datatypes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5304418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0250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Platform Specific Datatypes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5702874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945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833155"/>
              </p:ext>
            </p:extLst>
          </p:nvPr>
        </p:nvGraphicFramePr>
        <p:xfrm>
          <a:off x="688984" y="838200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2380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990600" y="2895600"/>
            <a:ext cx="7239000" cy="8382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eaLnBrk="0" hangingPunct="0">
              <a:buClr>
                <a:srgbClr val="FDAA03"/>
              </a:buClr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Filesystem Searching Behaviors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ambiguity regarding how file searching behaviors should be implemented</a:t>
            </a:r>
          </a:p>
          <a:p>
            <a:pPr lvl="1"/>
            <a:r>
              <a:rPr lang="en-US" dirty="0" err="1" smtClean="0"/>
              <a:t>recurse_file_system</a:t>
            </a:r>
            <a:r>
              <a:rPr lang="en-US" dirty="0" smtClean="0"/>
              <a:t> behavior is not clear in all cases</a:t>
            </a:r>
          </a:p>
          <a:p>
            <a:pPr lvl="2"/>
            <a:r>
              <a:rPr lang="en-US" dirty="0" smtClean="0"/>
              <a:t>When using pattern matching, cases exist where the likely intended results would not necessarily occur</a:t>
            </a:r>
          </a:p>
          <a:p>
            <a:r>
              <a:rPr lang="en-US" dirty="0" smtClean="0"/>
              <a:t>Example:</a:t>
            </a:r>
          </a:p>
          <a:p>
            <a:pPr marL="341312" lvl="1" indent="0">
              <a:buNone/>
            </a:pPr>
            <a:r>
              <a:rPr lang="en-US" sz="1400" b="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&lt;behaviors</a:t>
            </a:r>
            <a:r>
              <a:rPr lang="en-US" sz="1400" b="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0" dirty="0" err="1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recurse_direction</a:t>
            </a:r>
            <a:r>
              <a:rPr lang="en-US" sz="1400" b="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b="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"down"</a:t>
            </a:r>
            <a:r>
              <a:rPr lang="en-US" sz="1400" b="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0" dirty="0" err="1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recurse_file_system</a:t>
            </a:r>
            <a:r>
              <a:rPr lang="en-US" sz="1400" b="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b="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"local"</a:t>
            </a:r>
            <a:r>
              <a:rPr lang="en-US" sz="1400" b="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/&gt;</a:t>
            </a:r>
            <a:r>
              <a:rPr lang="en-US" sz="1400" b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b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b="0" dirty="0" smtClean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b="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path</a:t>
            </a:r>
            <a:r>
              <a:rPr lang="en-US" sz="1400" b="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operation</a:t>
            </a:r>
            <a:r>
              <a:rPr lang="en-US" sz="1400" b="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b="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"pattern match"</a:t>
            </a:r>
            <a:r>
              <a:rPr lang="en-US" sz="1400" b="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400" b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^C:\</a:t>
            </a:r>
            <a:r>
              <a:rPr lang="en-US" sz="1400" b="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&lt;/path&gt;</a:t>
            </a:r>
            <a:r>
              <a:rPr lang="en-US" sz="1400" b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b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b="0" dirty="0" smtClean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b="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filename</a:t>
            </a:r>
            <a:r>
              <a:rPr lang="en-US" sz="1400" b="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0" dirty="0" err="1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xsi:nil</a:t>
            </a:r>
            <a:r>
              <a:rPr lang="en-US" sz="1400" b="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b="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"true"</a:t>
            </a:r>
            <a:r>
              <a:rPr lang="en-US" sz="1400" b="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/&gt;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lvl="1"/>
            <a:r>
              <a:rPr lang="en-US" dirty="0" smtClean="0"/>
              <a:t>With the OVAL Interpreter implementation, this would result in a pattern match across all files/directories, regardless of whether they are local or not</a:t>
            </a:r>
          </a:p>
          <a:p>
            <a:pPr lvl="1"/>
            <a:r>
              <a:rPr lang="en-US" dirty="0" smtClean="0"/>
              <a:t>The intention is probably to do the pattern match across only the local filesystem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41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Filesystem Searching Behaviors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</a:p>
          <a:p>
            <a:pPr lvl="1"/>
            <a:r>
              <a:rPr lang="en-US" dirty="0" smtClean="0"/>
              <a:t>How best to clarify the ambiguity in the current Schema regarding file searching behaviors?</a:t>
            </a:r>
          </a:p>
          <a:p>
            <a:pPr lvl="1"/>
            <a:r>
              <a:rPr lang="en-US" dirty="0" smtClean="0"/>
              <a:t>Is this only a documentation update?</a:t>
            </a:r>
          </a:p>
          <a:p>
            <a:pPr lvl="1"/>
            <a:r>
              <a:rPr lang="en-US" dirty="0" smtClean="0"/>
              <a:t>Are there any other ambiguities within the file searching behaviors?</a:t>
            </a:r>
          </a:p>
        </p:txBody>
      </p:sp>
    </p:spTree>
    <p:extLst>
      <p:ext uri="{BB962C8B-B14F-4D97-AF65-F5344CB8AC3E}">
        <p14:creationId xmlns:p14="http://schemas.microsoft.com/office/powerpoint/2010/main" val="128770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612784" y="3124200"/>
            <a:ext cx="7921616" cy="12954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eaLnBrk="0" hangingPunct="0">
              <a:buClr>
                <a:srgbClr val="FDAA03"/>
              </a:buClr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Entity Datatype Casting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8984" y="914400"/>
            <a:ext cx="7764551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1" fontAlgn="base" hangingPunct="1">
              <a:lnSpc>
                <a:spcPts val="20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pitchFamily="34" charset="0"/>
              <a:buChar char="■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8325" indent="-227013" algn="l" rtl="0" eaLnBrk="1" fontAlgn="base" hangingPunct="1">
              <a:lnSpc>
                <a:spcPts val="18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–"/>
              <a:defRPr b="1">
                <a:solidFill>
                  <a:schemeClr val="tx1"/>
                </a:solidFill>
                <a:latin typeface="+mn-lt"/>
              </a:defRPr>
            </a:lvl2pPr>
            <a:lvl3pPr marL="909638" indent="-168275" algn="l" rtl="0" eaLnBrk="1" fontAlgn="base" hangingPunct="1">
              <a:lnSpc>
                <a:spcPts val="16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charset="0"/>
              <a:buChar char="■"/>
              <a:defRPr sz="1600" b="1">
                <a:solidFill>
                  <a:schemeClr val="tx1"/>
                </a:solidFill>
                <a:latin typeface="+mn-lt"/>
              </a:defRPr>
            </a:lvl3pPr>
            <a:lvl4pPr marL="1143000" indent="-114300" algn="l" rtl="0" eaLnBrk="1" fontAlgn="base" hangingPunct="1">
              <a:lnSpc>
                <a:spcPts val="14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­"/>
              <a:defRPr sz="1400" b="1">
                <a:solidFill>
                  <a:schemeClr val="tx1"/>
                </a:solidFill>
                <a:latin typeface="+mn-lt"/>
              </a:defRPr>
            </a:lvl4pPr>
            <a:lvl5pPr marL="13716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70000"/>
              <a:buFont typeface="Arial" charset="0"/>
              <a:buChar char="■"/>
              <a:defRPr sz="1200" b="1">
                <a:solidFill>
                  <a:schemeClr val="tx1"/>
                </a:solidFill>
                <a:latin typeface="+mn-lt"/>
              </a:defRPr>
            </a:lvl5pPr>
            <a:lvl6pPr marL="18288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6pPr>
            <a:lvl7pPr marL="22860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7pPr>
            <a:lvl8pPr marL="27432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8pPr>
            <a:lvl9pPr marL="32004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In OVAL 5.8 existing Schematron rules were replaced by XML Schema to check for the correct datatypes</a:t>
            </a:r>
          </a:p>
          <a:p>
            <a:pPr lvl="1"/>
            <a:r>
              <a:rPr lang="en-US" dirty="0" smtClean="0"/>
              <a:t>Highlighted the fact that many entities have restrictions on the allowed datatypes</a:t>
            </a:r>
          </a:p>
          <a:p>
            <a:pPr lvl="1"/>
            <a:r>
              <a:rPr lang="en-US" dirty="0" smtClean="0"/>
              <a:t>Led to requests to specifically allow more datatypes on most entities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3276600"/>
            <a:ext cx="822641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1" fontAlgn="base" hangingPunct="1">
              <a:lnSpc>
                <a:spcPts val="20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pitchFamily="34" charset="0"/>
              <a:buChar char="■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8325" indent="-227013" algn="l" rtl="0" eaLnBrk="1" fontAlgn="base" hangingPunct="1">
              <a:lnSpc>
                <a:spcPts val="18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–"/>
              <a:defRPr b="1">
                <a:solidFill>
                  <a:schemeClr val="tx1"/>
                </a:solidFill>
                <a:latin typeface="+mn-lt"/>
              </a:defRPr>
            </a:lvl2pPr>
            <a:lvl3pPr marL="909638" indent="-168275" algn="l" rtl="0" eaLnBrk="1" fontAlgn="base" hangingPunct="1">
              <a:lnSpc>
                <a:spcPts val="16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charset="0"/>
              <a:buChar char="■"/>
              <a:defRPr sz="1600" b="1">
                <a:solidFill>
                  <a:schemeClr val="tx1"/>
                </a:solidFill>
                <a:latin typeface="+mn-lt"/>
              </a:defRPr>
            </a:lvl3pPr>
            <a:lvl4pPr marL="1143000" indent="-114300" algn="l" rtl="0" eaLnBrk="1" fontAlgn="base" hangingPunct="1">
              <a:lnSpc>
                <a:spcPts val="14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­"/>
              <a:defRPr sz="1400" b="1">
                <a:solidFill>
                  <a:schemeClr val="tx1"/>
                </a:solidFill>
                <a:latin typeface="+mn-lt"/>
              </a:defRPr>
            </a:lvl4pPr>
            <a:lvl5pPr marL="13716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70000"/>
              <a:buFont typeface="Arial" charset="0"/>
              <a:buChar char="■"/>
              <a:defRPr sz="1200" b="1">
                <a:solidFill>
                  <a:schemeClr val="tx1"/>
                </a:solidFill>
                <a:latin typeface="+mn-lt"/>
              </a:defRPr>
            </a:lvl5pPr>
            <a:lvl6pPr marL="18288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6pPr>
            <a:lvl7pPr marL="22860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7pPr>
            <a:lvl8pPr marL="27432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8pPr>
            <a:lvl9pPr marL="32004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341312" lvl="1" indent="0">
              <a:buNone/>
            </a:pPr>
            <a:r>
              <a:rPr lang="en-US" b="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&lt;file_state</a:t>
            </a:r>
            <a:r>
              <a:rPr lang="en-US" b="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id</a:t>
            </a:r>
            <a:r>
              <a:rPr lang="en-US" b="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b="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b="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oval:sample:ste:1</a:t>
            </a:r>
            <a:r>
              <a:rPr lang="en-US" b="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b="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version</a:t>
            </a:r>
            <a:r>
              <a:rPr lang="en-US" b="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b="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b="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1"</a:t>
            </a:r>
            <a:r>
              <a:rPr lang="en-US" b="0" dirty="0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			 comment</a:t>
            </a:r>
            <a:r>
              <a:rPr lang="en-US" b="0" dirty="0" smtClean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b="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"A sample State" </a:t>
            </a:r>
            <a:r>
              <a:rPr lang="en-US" b="0" dirty="0" err="1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xmlns</a:t>
            </a:r>
            <a:r>
              <a:rPr lang="en-US" b="0" dirty="0" smtClean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b="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"…/#</a:t>
            </a:r>
            <a:r>
              <a:rPr lang="en-US" b="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windows"</a:t>
            </a:r>
            <a:r>
              <a:rPr lang="en-US" b="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b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b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b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0" dirty="0" smtClean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b="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version</a:t>
            </a:r>
            <a:r>
              <a:rPr lang="en-US" b="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datatype</a:t>
            </a:r>
            <a:r>
              <a:rPr lang="en-US" b="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b="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"version"</a:t>
            </a:r>
            <a:r>
              <a:rPr lang="en-US" b="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b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1.1</a:t>
            </a:r>
            <a:r>
              <a:rPr lang="en-US" b="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&lt;/version&gt;</a:t>
            </a:r>
            <a:r>
              <a:rPr lang="en-US" b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b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b="0" dirty="0" smtClean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b="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file_state&gt;</a:t>
            </a:r>
            <a:endParaRPr lang="en-US" b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88985" y="2667000"/>
            <a:ext cx="7764550" cy="838200"/>
          </a:xfrm>
        </p:spPr>
        <p:txBody>
          <a:bodyPr/>
          <a:lstStyle/>
          <a:p>
            <a:pPr marL="0" lvl="0" indent="0" rtl="0">
              <a:buNone/>
            </a:pPr>
            <a:r>
              <a:rPr lang="en-US" b="1" dirty="0" smtClean="0"/>
              <a:t>Sample (current)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51282478"/>
              </p:ext>
            </p:extLst>
          </p:nvPr>
        </p:nvGraphicFramePr>
        <p:xfrm>
          <a:off x="712933" y="4724400"/>
          <a:ext cx="7764551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2648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Entity Datatype Casting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1268556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7212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auto">
          <a:xfrm>
            <a:off x="612784" y="1600200"/>
            <a:ext cx="7845416" cy="12954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eaLnBrk="0" hangingPunct="0">
              <a:buClr>
                <a:srgbClr val="FDAA03"/>
              </a:buClr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Entity Datatype Casting</a:t>
            </a:r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450169607"/>
              </p:ext>
            </p:extLst>
          </p:nvPr>
        </p:nvGraphicFramePr>
        <p:xfrm>
          <a:off x="627822" y="3238500"/>
          <a:ext cx="7677978" cy="2628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632662" y="1668767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&lt;file_state</a:t>
            </a:r>
            <a:r>
              <a:rPr lang="en-US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id</a:t>
            </a:r>
            <a:r>
              <a:rPr lang="en-US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oval:sample:ste:2</a:t>
            </a:r>
            <a:r>
              <a:rPr lang="en-US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version</a:t>
            </a:r>
            <a:r>
              <a:rPr lang="en-US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1"</a:t>
            </a:r>
            <a:r>
              <a:rPr lang="en-US" dirty="0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	  	     comment</a:t>
            </a:r>
            <a:r>
              <a:rPr lang="en-US" dirty="0" smtClean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A sample State"</a:t>
            </a:r>
            <a:r>
              <a:rPr lang="en-US" dirty="0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xmlns</a:t>
            </a:r>
            <a:r>
              <a:rPr lang="en-US" dirty="0" smtClean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…#</a:t>
            </a:r>
            <a:r>
              <a:rPr lang="en-US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windows"</a:t>
            </a:r>
            <a:r>
              <a:rPr lang="en-US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smtClean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version</a:t>
            </a:r>
            <a:r>
              <a:rPr lang="en-US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datatype</a:t>
            </a:r>
            <a:r>
              <a:rPr lang="en-US" dirty="0" smtClean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"float"</a:t>
            </a:r>
            <a:r>
              <a:rPr lang="en-US" dirty="0" smtClean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1.1</a:t>
            </a:r>
            <a:r>
              <a:rPr lang="en-US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&lt;/version&gt;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file_state&gt;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914400"/>
            <a:ext cx="7391400" cy="609600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US" sz="2000" b="1" dirty="0" smtClean="0"/>
              <a:t>Sample (proposed)</a:t>
            </a:r>
          </a:p>
        </p:txBody>
      </p:sp>
    </p:spTree>
    <p:extLst>
      <p:ext uri="{BB962C8B-B14F-4D97-AF65-F5344CB8AC3E}">
        <p14:creationId xmlns:p14="http://schemas.microsoft.com/office/powerpoint/2010/main" val="316183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ContentEnumeration</a:t>
            </a:r>
            <a:r>
              <a:rPr lang="en-US" dirty="0" smtClean="0"/>
              <a:t> Expansion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8186338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9718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Values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328783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1688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 bwMode="auto">
          <a:xfrm>
            <a:off x="1066800" y="3924300"/>
            <a:ext cx="7467600" cy="2667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eaLnBrk="0" hangingPunct="0">
              <a:buClr>
                <a:srgbClr val="FDAA03"/>
              </a:buClr>
            </a:pPr>
            <a:endParaRPr lang="en-US"/>
          </a:p>
        </p:txBody>
      </p:sp>
      <p:sp>
        <p:nvSpPr>
          <p:cNvPr id="8" name="Rounded Rectangle 7"/>
          <p:cNvSpPr/>
          <p:nvPr/>
        </p:nvSpPr>
        <p:spPr bwMode="auto">
          <a:xfrm>
            <a:off x="2590800" y="1962150"/>
            <a:ext cx="2286000" cy="32385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eaLnBrk="0" hangingPunct="0">
              <a:buClr>
                <a:srgbClr val="FDAA03"/>
              </a:buClr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984" y="4885462"/>
            <a:ext cx="7764551" cy="1362938"/>
          </a:xfrm>
        </p:spPr>
        <p:txBody>
          <a:bodyPr/>
          <a:lstStyle/>
          <a:p>
            <a:pPr lvl="0"/>
            <a:r>
              <a:rPr lang="en-US" dirty="0" smtClean="0"/>
              <a:t>Notes</a:t>
            </a:r>
            <a:endParaRPr lang="en-US" dirty="0"/>
          </a:p>
          <a:p>
            <a:pPr lvl="1"/>
            <a:r>
              <a:rPr lang="en-US" dirty="0"/>
              <a:t>Not a complete solution</a:t>
            </a:r>
          </a:p>
          <a:p>
            <a:pPr lvl="2"/>
            <a:r>
              <a:rPr lang="en-US" dirty="0"/>
              <a:t>Would work well for simple cases, but complex cases would be difficult to properly and consistently report on. 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914400"/>
            <a:ext cx="776455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1" fontAlgn="base" hangingPunct="1">
              <a:lnSpc>
                <a:spcPts val="20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pitchFamily="34" charset="0"/>
              <a:buChar char="■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8325" indent="-227013" algn="l" rtl="0" eaLnBrk="1" fontAlgn="base" hangingPunct="1">
              <a:lnSpc>
                <a:spcPts val="18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–"/>
              <a:defRPr b="1">
                <a:solidFill>
                  <a:schemeClr val="tx1"/>
                </a:solidFill>
                <a:latin typeface="+mn-lt"/>
              </a:defRPr>
            </a:lvl2pPr>
            <a:lvl3pPr marL="909638" indent="-168275" algn="l" rtl="0" eaLnBrk="1" fontAlgn="base" hangingPunct="1">
              <a:lnSpc>
                <a:spcPts val="16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charset="0"/>
              <a:buChar char="■"/>
              <a:defRPr sz="1600" b="1">
                <a:solidFill>
                  <a:schemeClr val="tx1"/>
                </a:solidFill>
                <a:latin typeface="+mn-lt"/>
              </a:defRPr>
            </a:lvl3pPr>
            <a:lvl4pPr marL="1143000" indent="-114300" algn="l" rtl="0" eaLnBrk="1" fontAlgn="base" hangingPunct="1">
              <a:lnSpc>
                <a:spcPts val="14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­"/>
              <a:defRPr sz="1400" b="1">
                <a:solidFill>
                  <a:schemeClr val="tx1"/>
                </a:solidFill>
                <a:latin typeface="+mn-lt"/>
              </a:defRPr>
            </a:lvl4pPr>
            <a:lvl5pPr marL="13716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70000"/>
              <a:buFont typeface="Arial" charset="0"/>
              <a:buChar char="■"/>
              <a:defRPr sz="1200" b="1">
                <a:solidFill>
                  <a:schemeClr val="tx1"/>
                </a:solidFill>
                <a:latin typeface="+mn-lt"/>
              </a:defRPr>
            </a:lvl5pPr>
            <a:lvl6pPr marL="18288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6pPr>
            <a:lvl7pPr marL="22860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7pPr>
            <a:lvl8pPr marL="27432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8pPr>
            <a:lvl9pPr marL="32004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dirty="0" smtClean="0"/>
              <a:t>Sample OVAL Definition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799" y="1343561"/>
            <a:ext cx="776455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dirty="0" err="1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passwordpolicy_state</a:t>
            </a:r>
            <a:r>
              <a:rPr lang="en-US" sz="14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id</a:t>
            </a:r>
            <a:r>
              <a:rPr lang="en-US" sz="140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"oval:example:ste:61"</a:t>
            </a:r>
            <a:r>
              <a:rPr lang="en-US" sz="14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...</a:t>
            </a:r>
            <a:r>
              <a:rPr lang="en-US" sz="14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dirty="0" err="1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min_passwd_len</a:t>
            </a:r>
            <a:r>
              <a:rPr lang="en-US" sz="14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operation</a:t>
            </a:r>
            <a:r>
              <a:rPr lang="en-US" sz="140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"greater than or equal"</a:t>
            </a:r>
          </a:p>
          <a:p>
            <a:r>
              <a:rPr lang="en-US" sz="14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                  </a:t>
            </a:r>
            <a:r>
              <a:rPr lang="en-US" sz="14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datatype</a:t>
            </a:r>
            <a:r>
              <a:rPr lang="en-US" sz="140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"int"</a:t>
            </a:r>
            <a:r>
              <a:rPr lang="en-US" sz="14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4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                 </a:t>
            </a:r>
            <a:r>
              <a:rPr lang="en-US" sz="1400" dirty="0" err="1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report_value</a:t>
            </a:r>
            <a:r>
              <a:rPr lang="en-US" sz="14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4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"true"</a:t>
            </a:r>
            <a:r>
              <a:rPr lang="en-US" sz="14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12</a:t>
            </a:r>
            <a:r>
              <a:rPr lang="en-US" sz="14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sz="1400" dirty="0" err="1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min_passwd_len</a:t>
            </a:r>
            <a:r>
              <a:rPr lang="en-US" sz="14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4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sz="1400" dirty="0" err="1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passwordpolicy_state</a:t>
            </a:r>
            <a:r>
              <a:rPr lang="en-US" sz="14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5800" y="2743200"/>
            <a:ext cx="776455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1" fontAlgn="base" hangingPunct="1">
              <a:lnSpc>
                <a:spcPts val="20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pitchFamily="34" charset="0"/>
              <a:buChar char="■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8325" indent="-227013" algn="l" rtl="0" eaLnBrk="1" fontAlgn="base" hangingPunct="1">
              <a:lnSpc>
                <a:spcPts val="18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–"/>
              <a:defRPr b="1">
                <a:solidFill>
                  <a:schemeClr val="tx1"/>
                </a:solidFill>
                <a:latin typeface="+mn-lt"/>
              </a:defRPr>
            </a:lvl2pPr>
            <a:lvl3pPr marL="909638" indent="-168275" algn="l" rtl="0" eaLnBrk="1" fontAlgn="base" hangingPunct="1">
              <a:lnSpc>
                <a:spcPts val="16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charset="0"/>
              <a:buChar char="■"/>
              <a:defRPr sz="1600" b="1">
                <a:solidFill>
                  <a:schemeClr val="tx1"/>
                </a:solidFill>
                <a:latin typeface="+mn-lt"/>
              </a:defRPr>
            </a:lvl3pPr>
            <a:lvl4pPr marL="1143000" indent="-114300" algn="l" rtl="0" eaLnBrk="1" fontAlgn="base" hangingPunct="1">
              <a:lnSpc>
                <a:spcPts val="14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­"/>
              <a:defRPr sz="1400" b="1">
                <a:solidFill>
                  <a:schemeClr val="tx1"/>
                </a:solidFill>
                <a:latin typeface="+mn-lt"/>
              </a:defRPr>
            </a:lvl4pPr>
            <a:lvl5pPr marL="13716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70000"/>
              <a:buFont typeface="Arial" charset="0"/>
              <a:buChar char="■"/>
              <a:defRPr sz="1200" b="1">
                <a:solidFill>
                  <a:schemeClr val="tx1"/>
                </a:solidFill>
                <a:latin typeface="+mn-lt"/>
              </a:defRPr>
            </a:lvl5pPr>
            <a:lvl6pPr marL="18288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6pPr>
            <a:lvl7pPr marL="22860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7pPr>
            <a:lvl8pPr marL="27432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8pPr>
            <a:lvl9pPr marL="32004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dirty="0" smtClean="0"/>
              <a:t>Sample OVAL Results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5800" y="3279338"/>
            <a:ext cx="8382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3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&lt;test</a:t>
            </a:r>
            <a:r>
              <a:rPr lang="en-US" sz="13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300" dirty="0" err="1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test_id</a:t>
            </a:r>
            <a:r>
              <a:rPr lang="en-US" sz="130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3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"oval:example:tst:1"</a:t>
            </a:r>
            <a:r>
              <a:rPr lang="en-US" sz="13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result</a:t>
            </a:r>
            <a:r>
              <a:rPr lang="en-US" sz="130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3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"true"</a:t>
            </a:r>
            <a:r>
              <a:rPr lang="en-US" sz="13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check</a:t>
            </a:r>
            <a:r>
              <a:rPr lang="en-US" sz="130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3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"at least one“</a:t>
            </a:r>
          </a:p>
          <a:p>
            <a:pPr lvl="0"/>
            <a:r>
              <a:rPr lang="en-US" sz="13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300" dirty="0" err="1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check_existence</a:t>
            </a:r>
            <a:r>
              <a:rPr lang="en-US" sz="130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3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300" dirty="0" err="1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at_least_one_exists</a:t>
            </a:r>
            <a:r>
              <a:rPr lang="en-US" sz="13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3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state_operator</a:t>
            </a:r>
            <a:r>
              <a:rPr lang="en-US" sz="130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3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"AND"</a:t>
            </a:r>
            <a:r>
              <a:rPr lang="en-US" sz="13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 ...</a:t>
            </a:r>
            <a:r>
              <a:rPr lang="en-US" sz="13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3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3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3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3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300" dirty="0" err="1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tested_item</a:t>
            </a:r>
            <a:r>
              <a:rPr lang="en-US" sz="13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300" dirty="0" err="1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item_id</a:t>
            </a:r>
            <a:r>
              <a:rPr lang="en-US" sz="130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3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"2"</a:t>
            </a:r>
            <a:r>
              <a:rPr lang="en-US" sz="13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result</a:t>
            </a:r>
            <a:r>
              <a:rPr lang="en-US" sz="130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3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"true"</a:t>
            </a:r>
            <a:r>
              <a:rPr lang="en-US" sz="13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3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3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3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3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300" dirty="0" err="1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observed_value</a:t>
            </a:r>
            <a:r>
              <a:rPr lang="en-US" sz="1300" dirty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name</a:t>
            </a:r>
            <a:r>
              <a:rPr lang="en-US" sz="1300" dirty="0" smtClean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30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300" dirty="0" err="1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min_passwd_len</a:t>
            </a:r>
            <a:r>
              <a:rPr lang="en-US" sz="130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300" dirty="0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datatype</a:t>
            </a:r>
            <a:r>
              <a:rPr lang="en-US" sz="1300" dirty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300" dirty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"int"</a:t>
            </a:r>
            <a:r>
              <a:rPr lang="en-US" sz="13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3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en-US" sz="13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sz="1300" dirty="0" err="1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observed_value</a:t>
            </a:r>
            <a:r>
              <a:rPr lang="en-US" sz="13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3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3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3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3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sz="1300" dirty="0" err="1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tested_item</a:t>
            </a:r>
            <a:r>
              <a:rPr lang="en-US" sz="13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13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3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300" dirty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&lt;/test&gt;</a:t>
            </a:r>
            <a:endParaRPr lang="en-US" sz="13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24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Least Version Principle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1758644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43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S SEDI Template 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CC66"/>
        </a:solidFill>
        <a:ln w="6350">
          <a:solidFill>
            <a:schemeClr val="tx1"/>
          </a:solidFill>
          <a:miter lim="800000"/>
          <a:headEnd/>
          <a:tailEnd/>
        </a:ln>
      </a:spPr>
      <a:bodyPr wrap="none" anchor="ctr"/>
      <a:lstStyle>
        <a:defPPr algn="ctr" eaLnBrk="0" hangingPunct="0">
          <a:buClr>
            <a:srgbClr val="FDAA03"/>
          </a:buCl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trebrief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trebrief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Presentation_HS SEDI_format.2</Template>
  <TotalTime>9679</TotalTime>
  <Words>1375</Words>
  <Application>Microsoft Office PowerPoint</Application>
  <PresentationFormat>On-screen Show (4:3)</PresentationFormat>
  <Paragraphs>220</Paragraphs>
  <Slides>21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HS SEDI Template v2</vt:lpstr>
      <vt:lpstr>OVAL Selected Issues</vt:lpstr>
      <vt:lpstr>Overview</vt:lpstr>
      <vt:lpstr>Entity Datatype Casting</vt:lpstr>
      <vt:lpstr>Entity Datatype Casting</vt:lpstr>
      <vt:lpstr>Entity Datatype Casting</vt:lpstr>
      <vt:lpstr>ContentEnumeration Expansion</vt:lpstr>
      <vt:lpstr>Report Values</vt:lpstr>
      <vt:lpstr>Report Values</vt:lpstr>
      <vt:lpstr>Least Version Principle</vt:lpstr>
      <vt:lpstr>Least Version Principle</vt:lpstr>
      <vt:lpstr>Nested Record Sets</vt:lpstr>
      <vt:lpstr>Nested Record Sets</vt:lpstr>
      <vt:lpstr>Variable Support for Record Type</vt:lpstr>
      <vt:lpstr>Variable Support for Record Type</vt:lpstr>
      <vt:lpstr>Structured Data in LDAP &amp; Active Directory</vt:lpstr>
      <vt:lpstr>Stored Procedure Support</vt:lpstr>
      <vt:lpstr>Stored Procedure Support</vt:lpstr>
      <vt:lpstr>Platform Specific Datatypes</vt:lpstr>
      <vt:lpstr>Platform Specific Datatypes</vt:lpstr>
      <vt:lpstr>Filesystem Searching Behaviors</vt:lpstr>
      <vt:lpstr>Filesystem Searching Behaviors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OVAL sql_test</dc:title>
  <dc:creator>Baker, Jon</dc:creator>
  <cp:lastModifiedBy>sboczeno</cp:lastModifiedBy>
  <cp:revision>74</cp:revision>
  <dcterms:created xsi:type="dcterms:W3CDTF">2006-08-16T00:00:00Z</dcterms:created>
  <dcterms:modified xsi:type="dcterms:W3CDTF">2011-06-16T12:34:49Z</dcterms:modified>
</cp:coreProperties>
</file>